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7" r:id="rId3"/>
    <p:sldId id="262" r:id="rId4"/>
    <p:sldId id="261" r:id="rId5"/>
    <p:sldId id="263" r:id="rId6"/>
    <p:sldId id="265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827"/>
    <a:srgbClr val="D30447"/>
    <a:srgbClr val="860000"/>
    <a:srgbClr val="A47024"/>
    <a:srgbClr val="D29130"/>
    <a:srgbClr val="00407A"/>
    <a:srgbClr val="0055A3"/>
    <a:srgbClr val="7A541D"/>
    <a:srgbClr val="8B6426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23D05-C4E0-0E4C-A5B3-AC29F60470E8}" v="16" dt="2024-03-20T09:24:10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94648"/>
  </p:normalViewPr>
  <p:slideViewPr>
    <p:cSldViewPr snapToGrid="0">
      <p:cViewPr varScale="1">
        <p:scale>
          <a:sx n="91" d="100"/>
          <a:sy n="91" d="100"/>
        </p:scale>
        <p:origin x="200" y="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Zhenxing" userId="9e605d63-03d0-469b-a33b-3295913b8e8f" providerId="ADAL" clId="{EA523D05-C4E0-0E4C-A5B3-AC29F60470E8}"/>
    <pc:docChg chg="custSel modSld">
      <pc:chgData name="TAN Zhenxing" userId="9e605d63-03d0-469b-a33b-3295913b8e8f" providerId="ADAL" clId="{EA523D05-C4E0-0E4C-A5B3-AC29F60470E8}" dt="2024-03-20T09:24:10.982" v="39"/>
      <pc:docMkLst>
        <pc:docMk/>
      </pc:docMkLst>
      <pc:sldChg chg="modTransition">
        <pc:chgData name="TAN Zhenxing" userId="9e605d63-03d0-469b-a33b-3295913b8e8f" providerId="ADAL" clId="{EA523D05-C4E0-0E4C-A5B3-AC29F60470E8}" dt="2024-03-20T09:07:54.471" v="38"/>
        <pc:sldMkLst>
          <pc:docMk/>
          <pc:sldMk cId="1524831339" sldId="257"/>
        </pc:sldMkLst>
      </pc:sldChg>
      <pc:sldChg chg="modTransition">
        <pc:chgData name="TAN Zhenxing" userId="9e605d63-03d0-469b-a33b-3295913b8e8f" providerId="ADAL" clId="{EA523D05-C4E0-0E4C-A5B3-AC29F60470E8}" dt="2024-03-20T09:07:54.471" v="38"/>
        <pc:sldMkLst>
          <pc:docMk/>
          <pc:sldMk cId="2376065904" sldId="259"/>
        </pc:sldMkLst>
      </pc:sldChg>
      <pc:sldChg chg="modTransition">
        <pc:chgData name="TAN Zhenxing" userId="9e605d63-03d0-469b-a33b-3295913b8e8f" providerId="ADAL" clId="{EA523D05-C4E0-0E4C-A5B3-AC29F60470E8}" dt="2024-03-20T09:07:54.471" v="38"/>
        <pc:sldMkLst>
          <pc:docMk/>
          <pc:sldMk cId="336812484" sldId="260"/>
        </pc:sldMkLst>
      </pc:sldChg>
      <pc:sldChg chg="modTransition">
        <pc:chgData name="TAN Zhenxing" userId="9e605d63-03d0-469b-a33b-3295913b8e8f" providerId="ADAL" clId="{EA523D05-C4E0-0E4C-A5B3-AC29F60470E8}" dt="2024-03-20T09:07:54.471" v="38"/>
        <pc:sldMkLst>
          <pc:docMk/>
          <pc:sldMk cId="2014679347" sldId="261"/>
        </pc:sldMkLst>
      </pc:sldChg>
      <pc:sldChg chg="modTransition modAnim">
        <pc:chgData name="TAN Zhenxing" userId="9e605d63-03d0-469b-a33b-3295913b8e8f" providerId="ADAL" clId="{EA523D05-C4E0-0E4C-A5B3-AC29F60470E8}" dt="2024-03-20T09:07:54.471" v="38"/>
        <pc:sldMkLst>
          <pc:docMk/>
          <pc:sldMk cId="2000335272" sldId="262"/>
        </pc:sldMkLst>
      </pc:sldChg>
      <pc:sldChg chg="delSp modSp mod modTransition">
        <pc:chgData name="TAN Zhenxing" userId="9e605d63-03d0-469b-a33b-3295913b8e8f" providerId="ADAL" clId="{EA523D05-C4E0-0E4C-A5B3-AC29F60470E8}" dt="2024-03-20T09:07:54.471" v="38"/>
        <pc:sldMkLst>
          <pc:docMk/>
          <pc:sldMk cId="2892067475" sldId="263"/>
        </pc:sldMkLst>
        <pc:spChg chg="del">
          <ac:chgData name="TAN Zhenxing" userId="9e605d63-03d0-469b-a33b-3295913b8e8f" providerId="ADAL" clId="{EA523D05-C4E0-0E4C-A5B3-AC29F60470E8}" dt="2024-03-19T13:00:43.547" v="0" actId="478"/>
          <ac:spMkLst>
            <pc:docMk/>
            <pc:sldMk cId="2892067475" sldId="263"/>
            <ac:spMk id="17" creationId="{A58A673F-243E-2FB7-860C-A90ECE1E2086}"/>
          </ac:spMkLst>
        </pc:spChg>
        <pc:picChg chg="mod">
          <ac:chgData name="TAN Zhenxing" userId="9e605d63-03d0-469b-a33b-3295913b8e8f" providerId="ADAL" clId="{EA523D05-C4E0-0E4C-A5B3-AC29F60470E8}" dt="2024-03-19T13:00:57.700" v="3" actId="1076"/>
          <ac:picMkLst>
            <pc:docMk/>
            <pc:sldMk cId="2892067475" sldId="263"/>
            <ac:picMk id="12" creationId="{A1ED30DD-9CBC-5C8F-B70D-D0FC9BDEBB92}"/>
          </ac:picMkLst>
        </pc:picChg>
      </pc:sldChg>
      <pc:sldChg chg="modSp mod modTransition modAnim">
        <pc:chgData name="TAN Zhenxing" userId="9e605d63-03d0-469b-a33b-3295913b8e8f" providerId="ADAL" clId="{EA523D05-C4E0-0E4C-A5B3-AC29F60470E8}" dt="2024-03-20T09:24:10.982" v="39"/>
        <pc:sldMkLst>
          <pc:docMk/>
          <pc:sldMk cId="2882765129" sldId="265"/>
        </pc:sldMkLst>
        <pc:spChg chg="mod">
          <ac:chgData name="TAN Zhenxing" userId="9e605d63-03d0-469b-a33b-3295913b8e8f" providerId="ADAL" clId="{EA523D05-C4E0-0E4C-A5B3-AC29F60470E8}" dt="2024-03-20T04:38:11.658" v="32" actId="1076"/>
          <ac:spMkLst>
            <pc:docMk/>
            <pc:sldMk cId="2882765129" sldId="265"/>
            <ac:spMk id="287" creationId="{995575EE-DB10-A829-1184-DDE5E45F48B3}"/>
          </ac:spMkLst>
        </pc:spChg>
        <pc:spChg chg="mod">
          <ac:chgData name="TAN Zhenxing" userId="9e605d63-03d0-469b-a33b-3295913b8e8f" providerId="ADAL" clId="{EA523D05-C4E0-0E4C-A5B3-AC29F60470E8}" dt="2024-03-20T04:38:15.834" v="33" actId="1076"/>
          <ac:spMkLst>
            <pc:docMk/>
            <pc:sldMk cId="2882765129" sldId="265"/>
            <ac:spMk id="288" creationId="{7DFB6BB3-82E7-2F5C-4B36-AFC6628D545C}"/>
          </ac:spMkLst>
        </pc:spChg>
        <pc:grpChg chg="mod">
          <ac:chgData name="TAN Zhenxing" userId="9e605d63-03d0-469b-a33b-3295913b8e8f" providerId="ADAL" clId="{EA523D05-C4E0-0E4C-A5B3-AC29F60470E8}" dt="2024-03-20T04:38:22.182" v="34" actId="1076"/>
          <ac:grpSpMkLst>
            <pc:docMk/>
            <pc:sldMk cId="2882765129" sldId="265"/>
            <ac:grpSpMk id="30" creationId="{70E4662B-D42E-1DFC-0979-C2D7520C1476}"/>
          </ac:grpSpMkLst>
        </pc:grpChg>
        <pc:picChg chg="mod">
          <ac:chgData name="TAN Zhenxing" userId="9e605d63-03d0-469b-a33b-3295913b8e8f" providerId="ADAL" clId="{EA523D05-C4E0-0E4C-A5B3-AC29F60470E8}" dt="2024-03-20T04:38:02.368" v="31" actId="1076"/>
          <ac:picMkLst>
            <pc:docMk/>
            <pc:sldMk cId="2882765129" sldId="265"/>
            <ac:picMk id="284" creationId="{BB389B63-6272-4BC4-89B4-D2CBC6BBB7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9498A-2DC5-4C2B-8235-B59F93B30B86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26A40-B7D5-4EED-8C03-5CAAFB143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98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80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5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7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5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2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86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2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8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187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2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1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8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60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0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956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6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2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35" y="-38415"/>
            <a:ext cx="12192000" cy="6858001"/>
          </a:xfrm>
          <a:prstGeom prst="rect">
            <a:avLst/>
          </a:prstGeom>
        </p:spPr>
      </p:pic>
      <p:grpSp>
        <p:nvGrpSpPr>
          <p:cNvPr id="234" name="组合 233"/>
          <p:cNvGrpSpPr/>
          <p:nvPr/>
        </p:nvGrpSpPr>
        <p:grpSpPr>
          <a:xfrm rot="20520000">
            <a:off x="3227566" y="5159734"/>
            <a:ext cx="10192889" cy="2770084"/>
            <a:chOff x="1741718" y="2949520"/>
            <a:chExt cx="7914585" cy="2150918"/>
          </a:xfrm>
        </p:grpSpPr>
        <p:sp>
          <p:nvSpPr>
            <p:cNvPr id="235" name="矩形 234"/>
            <p:cNvSpPr/>
            <p:nvPr/>
          </p:nvSpPr>
          <p:spPr>
            <a:xfrm>
              <a:off x="1741718" y="2949520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1786703" y="4681115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9" name="组合 238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240" name="矩形 239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1" name="矩形 300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 301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矩形 302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矩形 308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矩形 310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矩形 312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矩形 320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矩形 328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矩形 338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矩形 343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矩形 344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矩形 346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矩形 347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矩形 348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矩形 352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矩形 353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See You Agai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00" end="3276.1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8924" y="-1216310"/>
            <a:ext cx="609600" cy="609600"/>
          </a:xfrm>
          <a:prstGeom prst="rect">
            <a:avLst/>
          </a:prstGeom>
        </p:spPr>
      </p:pic>
      <p:grpSp>
        <p:nvGrpSpPr>
          <p:cNvPr id="356" name="组合 355"/>
          <p:cNvGrpSpPr/>
          <p:nvPr/>
        </p:nvGrpSpPr>
        <p:grpSpPr>
          <a:xfrm rot="20520000">
            <a:off x="-1350687" y="-1058983"/>
            <a:ext cx="10167379" cy="2770084"/>
            <a:chOff x="1749958" y="2867891"/>
            <a:chExt cx="7894777" cy="2150918"/>
          </a:xfrm>
        </p:grpSpPr>
        <p:sp>
          <p:nvSpPr>
            <p:cNvPr id="357" name="矩形 356"/>
            <p:cNvSpPr/>
            <p:nvPr/>
          </p:nvSpPr>
          <p:spPr>
            <a:xfrm>
              <a:off x="1749958" y="2867891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1770739" y="3205727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61" name="组合 360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362" name="矩形 361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矩形 368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矩形 371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矩形 372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矩形 374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矩形 376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矩形 377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矩形 378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矩形 379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矩形 380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矩形 381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矩形 382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矩形 383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矩形 384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矩形 386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矩形 387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矩形 388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矩形 390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矩形 391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矩形 392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矩形 393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矩形 394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矩形 396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矩形 397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矩形 399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矩形 400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矩形 401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矩形 402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矩形 403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矩形 404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矩形 406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矩形 407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矩形 408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矩形 410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矩形 412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矩形 413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矩形 414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矩形 418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矩形 419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矩形 420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矩形 422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矩形 424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矩形 425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矩形 426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矩形 428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矩形 431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矩形 432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5" name="矩形 434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7" name="矩形 436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9" name="矩形 438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1" name="矩形 440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3" name="矩形 442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5" name="矩形 444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矩形 445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矩形 446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矩形 447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矩形 448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矩形 449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矩形 450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矩形 451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矩形 452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矩形 453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矩形 454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矩形 455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矩形 456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4" name="组合 493">
            <a:extLst>
              <a:ext uri="{FF2B5EF4-FFF2-40B4-BE49-F238E27FC236}">
                <a16:creationId xmlns:a16="http://schemas.microsoft.com/office/drawing/2014/main" id="{8A391815-E7D4-1BDC-3193-ABBF7B600A13}"/>
              </a:ext>
            </a:extLst>
          </p:cNvPr>
          <p:cNvGrpSpPr/>
          <p:nvPr/>
        </p:nvGrpSpPr>
        <p:grpSpPr>
          <a:xfrm>
            <a:off x="6586843" y="2889963"/>
            <a:ext cx="1715970" cy="1849996"/>
            <a:chOff x="4762963" y="1250121"/>
            <a:chExt cx="2489992" cy="2489992"/>
          </a:xfrm>
        </p:grpSpPr>
        <p:sp>
          <p:nvSpPr>
            <p:cNvPr id="495" name="椭圆 494">
              <a:extLst>
                <a:ext uri="{FF2B5EF4-FFF2-40B4-BE49-F238E27FC236}">
                  <a16:creationId xmlns:a16="http://schemas.microsoft.com/office/drawing/2014/main" id="{C34E4530-807B-F724-3EA2-B1F31C50F15A}"/>
                </a:ext>
              </a:extLst>
            </p:cNvPr>
            <p:cNvSpPr/>
            <p:nvPr/>
          </p:nvSpPr>
          <p:spPr>
            <a:xfrm>
              <a:off x="4762963" y="1250121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E32C643A-25A0-E088-814E-5F378D6446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2596" y="1307843"/>
              <a:ext cx="2351613" cy="2376000"/>
              <a:chOff x="4490493" y="2164001"/>
              <a:chExt cx="2494326" cy="2520195"/>
            </a:xfrm>
          </p:grpSpPr>
          <p:grpSp>
            <p:nvGrpSpPr>
              <p:cNvPr id="497" name="组合 496">
                <a:extLst>
                  <a:ext uri="{FF2B5EF4-FFF2-40B4-BE49-F238E27FC236}">
                    <a16:creationId xmlns:a16="http://schemas.microsoft.com/office/drawing/2014/main" id="{BA33E355-67EC-4D15-3752-EAF095389AA9}"/>
                  </a:ext>
                </a:extLst>
              </p:cNvPr>
              <p:cNvGrpSpPr/>
              <p:nvPr/>
            </p:nvGrpSpPr>
            <p:grpSpPr>
              <a:xfrm>
                <a:off x="4490493" y="2164001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499" name="组合 498">
                  <a:extLst>
                    <a:ext uri="{FF2B5EF4-FFF2-40B4-BE49-F238E27FC236}">
                      <a16:creationId xmlns:a16="http://schemas.microsoft.com/office/drawing/2014/main" id="{61322683-0FD2-E015-D97D-62C8E5566751}"/>
                    </a:ext>
                  </a:extLst>
                </p:cNvPr>
                <p:cNvGrpSpPr/>
                <p:nvPr/>
              </p:nvGrpSpPr>
              <p:grpSpPr>
                <a:xfrm>
                  <a:off x="1219218" y="1657910"/>
                  <a:ext cx="2494326" cy="2519007"/>
                  <a:chOff x="1969279" y="2593325"/>
                  <a:chExt cx="3337559" cy="3370584"/>
                </a:xfrm>
              </p:grpSpPr>
              <p:sp>
                <p:nvSpPr>
                  <p:cNvPr id="209" name="椭圆 208">
                    <a:extLst>
                      <a:ext uri="{FF2B5EF4-FFF2-40B4-BE49-F238E27FC236}">
                        <a16:creationId xmlns:a16="http://schemas.microsoft.com/office/drawing/2014/main" id="{47D5F2E6-8D7C-DF5A-D193-965403661E1B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" name="Freeform 130">
                    <a:extLst>
                      <a:ext uri="{FF2B5EF4-FFF2-40B4-BE49-F238E27FC236}">
                        <a16:creationId xmlns:a16="http://schemas.microsoft.com/office/drawing/2014/main" id="{F36994AB-F879-4219-AE8F-0C2C659B1F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0" name="组合 499">
                  <a:extLst>
                    <a:ext uri="{FF2B5EF4-FFF2-40B4-BE49-F238E27FC236}">
                      <a16:creationId xmlns:a16="http://schemas.microsoft.com/office/drawing/2014/main" id="{6B080D62-1EF4-FC35-0CA2-B17F25AD2902}"/>
                    </a:ext>
                  </a:extLst>
                </p:cNvPr>
                <p:cNvGrpSpPr/>
                <p:nvPr/>
              </p:nvGrpSpPr>
              <p:grpSpPr>
                <a:xfrm>
                  <a:off x="1558943" y="2000997"/>
                  <a:ext cx="1814876" cy="1832834"/>
                  <a:chOff x="1969279" y="2593325"/>
                  <a:chExt cx="3337559" cy="3370584"/>
                </a:xfrm>
              </p:grpSpPr>
              <p:sp>
                <p:nvSpPr>
                  <p:cNvPr id="207" name="椭圆 206">
                    <a:extLst>
                      <a:ext uri="{FF2B5EF4-FFF2-40B4-BE49-F238E27FC236}">
                        <a16:creationId xmlns:a16="http://schemas.microsoft.com/office/drawing/2014/main" id="{D84F25BD-09D3-883A-22AA-63CA5347674C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" name="Freeform 130">
                    <a:extLst>
                      <a:ext uri="{FF2B5EF4-FFF2-40B4-BE49-F238E27FC236}">
                        <a16:creationId xmlns:a16="http://schemas.microsoft.com/office/drawing/2014/main" id="{B3E6C6EC-8472-4138-5556-93C6E3BF21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1" name="组合 500">
                  <a:extLst>
                    <a:ext uri="{FF2B5EF4-FFF2-40B4-BE49-F238E27FC236}">
                      <a16:creationId xmlns:a16="http://schemas.microsoft.com/office/drawing/2014/main" id="{D484AB24-10FD-5DB9-EB9A-1C065D27FFA4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502" name="Freeform 11">
                    <a:extLst>
                      <a:ext uri="{FF2B5EF4-FFF2-40B4-BE49-F238E27FC236}">
                        <a16:creationId xmlns:a16="http://schemas.microsoft.com/office/drawing/2014/main" id="{847C7F35-082D-5018-D3B5-1299A8C3B4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3" name="Freeform 12">
                    <a:extLst>
                      <a:ext uri="{FF2B5EF4-FFF2-40B4-BE49-F238E27FC236}">
                        <a16:creationId xmlns:a16="http://schemas.microsoft.com/office/drawing/2014/main" id="{7E70DC5D-02DA-4CD3-593D-8DFD603F31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4" name="Freeform 13">
                    <a:extLst>
                      <a:ext uri="{FF2B5EF4-FFF2-40B4-BE49-F238E27FC236}">
                        <a16:creationId xmlns:a16="http://schemas.microsoft.com/office/drawing/2014/main" id="{B022DD9F-8668-8162-838A-5269205B1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5" name="Freeform 14">
                    <a:extLst>
                      <a:ext uri="{FF2B5EF4-FFF2-40B4-BE49-F238E27FC236}">
                        <a16:creationId xmlns:a16="http://schemas.microsoft.com/office/drawing/2014/main" id="{7350D81C-4FA1-2D9B-DE7F-D9A7941536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6" name="Freeform 15">
                    <a:extLst>
                      <a:ext uri="{FF2B5EF4-FFF2-40B4-BE49-F238E27FC236}">
                        <a16:creationId xmlns:a16="http://schemas.microsoft.com/office/drawing/2014/main" id="{AA1CD711-80B8-6C72-635E-52B0954E3F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7" name="Freeform 16">
                    <a:extLst>
                      <a:ext uri="{FF2B5EF4-FFF2-40B4-BE49-F238E27FC236}">
                        <a16:creationId xmlns:a16="http://schemas.microsoft.com/office/drawing/2014/main" id="{C450B907-6E74-FC70-44C5-1C50131645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8" name="Freeform 17">
                    <a:extLst>
                      <a:ext uri="{FF2B5EF4-FFF2-40B4-BE49-F238E27FC236}">
                        <a16:creationId xmlns:a16="http://schemas.microsoft.com/office/drawing/2014/main" id="{B9F3AEDD-DEF5-80DB-466B-E2E55FE659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9" name="Freeform 18">
                    <a:extLst>
                      <a:ext uri="{FF2B5EF4-FFF2-40B4-BE49-F238E27FC236}">
                        <a16:creationId xmlns:a16="http://schemas.microsoft.com/office/drawing/2014/main" id="{EED24C4E-1517-BDAD-4EF9-79A2D4C5A6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0" name="Freeform 19">
                    <a:extLst>
                      <a:ext uri="{FF2B5EF4-FFF2-40B4-BE49-F238E27FC236}">
                        <a16:creationId xmlns:a16="http://schemas.microsoft.com/office/drawing/2014/main" id="{12DF8F78-1A50-FB0A-6460-F7DEF8765F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1" name="Freeform 20">
                    <a:extLst>
                      <a:ext uri="{FF2B5EF4-FFF2-40B4-BE49-F238E27FC236}">
                        <a16:creationId xmlns:a16="http://schemas.microsoft.com/office/drawing/2014/main" id="{23E8D408-9C8E-532F-E858-DA40D82500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" name="Freeform 21">
                    <a:extLst>
                      <a:ext uri="{FF2B5EF4-FFF2-40B4-BE49-F238E27FC236}">
                        <a16:creationId xmlns:a16="http://schemas.microsoft.com/office/drawing/2014/main" id="{3071D8D8-6BE4-9366-BA9C-BD5C51EA0C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" name="Freeform 22">
                    <a:extLst>
                      <a:ext uri="{FF2B5EF4-FFF2-40B4-BE49-F238E27FC236}">
                        <a16:creationId xmlns:a16="http://schemas.microsoft.com/office/drawing/2014/main" id="{897E1885-499C-EBD6-460D-2B0408C3D0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" name="Freeform 23">
                    <a:extLst>
                      <a:ext uri="{FF2B5EF4-FFF2-40B4-BE49-F238E27FC236}">
                        <a16:creationId xmlns:a16="http://schemas.microsoft.com/office/drawing/2014/main" id="{5EA801F0-1D4F-C45C-A7D3-F515CF3039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" name="Freeform 24">
                    <a:extLst>
                      <a:ext uri="{FF2B5EF4-FFF2-40B4-BE49-F238E27FC236}">
                        <a16:creationId xmlns:a16="http://schemas.microsoft.com/office/drawing/2014/main" id="{C8C4EDAF-CAFD-52D5-F9FA-11396C64E0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" name="Freeform 25">
                    <a:extLst>
                      <a:ext uri="{FF2B5EF4-FFF2-40B4-BE49-F238E27FC236}">
                        <a16:creationId xmlns:a16="http://schemas.microsoft.com/office/drawing/2014/main" id="{32925B4A-B67B-7904-D7A6-D973D7B91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" name="Freeform 26">
                    <a:extLst>
                      <a:ext uri="{FF2B5EF4-FFF2-40B4-BE49-F238E27FC236}">
                        <a16:creationId xmlns:a16="http://schemas.microsoft.com/office/drawing/2014/main" id="{2B1F4DC5-2E65-7AD8-5994-082BBFCF78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" name="Freeform 27">
                    <a:extLst>
                      <a:ext uri="{FF2B5EF4-FFF2-40B4-BE49-F238E27FC236}">
                        <a16:creationId xmlns:a16="http://schemas.microsoft.com/office/drawing/2014/main" id="{921CCD06-253C-C2AF-9EAD-3ABBA39F0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" name="Freeform 28">
                    <a:extLst>
                      <a:ext uri="{FF2B5EF4-FFF2-40B4-BE49-F238E27FC236}">
                        <a16:creationId xmlns:a16="http://schemas.microsoft.com/office/drawing/2014/main" id="{BF2253CA-92A3-3593-8AB2-D223676592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" name="Freeform 29">
                    <a:extLst>
                      <a:ext uri="{FF2B5EF4-FFF2-40B4-BE49-F238E27FC236}">
                        <a16:creationId xmlns:a16="http://schemas.microsoft.com/office/drawing/2014/main" id="{44CA7992-F571-D1E2-20E9-F47863592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" name="Freeform 30">
                    <a:extLst>
                      <a:ext uri="{FF2B5EF4-FFF2-40B4-BE49-F238E27FC236}">
                        <a16:creationId xmlns:a16="http://schemas.microsoft.com/office/drawing/2014/main" id="{40361BDD-CEA1-77BA-60C6-9568501D7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" name="Freeform 31">
                    <a:extLst>
                      <a:ext uri="{FF2B5EF4-FFF2-40B4-BE49-F238E27FC236}">
                        <a16:creationId xmlns:a16="http://schemas.microsoft.com/office/drawing/2014/main" id="{A9646B94-33D7-6851-BFC4-AB560DD926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" name="Freeform 32">
                    <a:extLst>
                      <a:ext uri="{FF2B5EF4-FFF2-40B4-BE49-F238E27FC236}">
                        <a16:creationId xmlns:a16="http://schemas.microsoft.com/office/drawing/2014/main" id="{51782294-2263-1617-9040-16F9DCDDB7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" name="Freeform 33">
                    <a:extLst>
                      <a:ext uri="{FF2B5EF4-FFF2-40B4-BE49-F238E27FC236}">
                        <a16:creationId xmlns:a16="http://schemas.microsoft.com/office/drawing/2014/main" id="{A6AE4855-6F30-6DB9-7DFA-DC69F88349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" name="Freeform 34">
                    <a:extLst>
                      <a:ext uri="{FF2B5EF4-FFF2-40B4-BE49-F238E27FC236}">
                        <a16:creationId xmlns:a16="http://schemas.microsoft.com/office/drawing/2014/main" id="{032A4DA4-AE07-D165-B9A1-085940EFB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" name="Freeform 35">
                    <a:extLst>
                      <a:ext uri="{FF2B5EF4-FFF2-40B4-BE49-F238E27FC236}">
                        <a16:creationId xmlns:a16="http://schemas.microsoft.com/office/drawing/2014/main" id="{71141177-2FCC-E89C-8FD4-F3D4BD0A03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" name="Freeform 36">
                    <a:extLst>
                      <a:ext uri="{FF2B5EF4-FFF2-40B4-BE49-F238E27FC236}">
                        <a16:creationId xmlns:a16="http://schemas.microsoft.com/office/drawing/2014/main" id="{98295245-5A08-771A-A915-ACA953C3C9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9" name="Freeform 37">
                    <a:extLst>
                      <a:ext uri="{FF2B5EF4-FFF2-40B4-BE49-F238E27FC236}">
                        <a16:creationId xmlns:a16="http://schemas.microsoft.com/office/drawing/2014/main" id="{F349EC9A-3E2A-5D57-89DC-6CDA97A682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0" name="Freeform 38">
                    <a:extLst>
                      <a:ext uri="{FF2B5EF4-FFF2-40B4-BE49-F238E27FC236}">
                        <a16:creationId xmlns:a16="http://schemas.microsoft.com/office/drawing/2014/main" id="{9BCED86B-3616-7B23-8741-4761B68AEB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1" name="Freeform 39">
                    <a:extLst>
                      <a:ext uri="{FF2B5EF4-FFF2-40B4-BE49-F238E27FC236}">
                        <a16:creationId xmlns:a16="http://schemas.microsoft.com/office/drawing/2014/main" id="{E99374B6-7BB1-2BB9-A318-B1DAE98FC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2" name="Freeform 40">
                    <a:extLst>
                      <a:ext uri="{FF2B5EF4-FFF2-40B4-BE49-F238E27FC236}">
                        <a16:creationId xmlns:a16="http://schemas.microsoft.com/office/drawing/2014/main" id="{3D5F0904-7464-BFF8-255D-6A44D96D84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3" name="Freeform 41">
                    <a:extLst>
                      <a:ext uri="{FF2B5EF4-FFF2-40B4-BE49-F238E27FC236}">
                        <a16:creationId xmlns:a16="http://schemas.microsoft.com/office/drawing/2014/main" id="{5CF0400D-B125-C660-A1FB-FF6D4C543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4" name="Freeform 42">
                    <a:extLst>
                      <a:ext uri="{FF2B5EF4-FFF2-40B4-BE49-F238E27FC236}">
                        <a16:creationId xmlns:a16="http://schemas.microsoft.com/office/drawing/2014/main" id="{2173BCAE-26B2-EED8-4B3D-CBDAD1C070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5" name="Freeform 43">
                    <a:extLst>
                      <a:ext uri="{FF2B5EF4-FFF2-40B4-BE49-F238E27FC236}">
                        <a16:creationId xmlns:a16="http://schemas.microsoft.com/office/drawing/2014/main" id="{391E7224-46B3-4951-C650-16630F01B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6" name="Freeform 44">
                    <a:extLst>
                      <a:ext uri="{FF2B5EF4-FFF2-40B4-BE49-F238E27FC236}">
                        <a16:creationId xmlns:a16="http://schemas.microsoft.com/office/drawing/2014/main" id="{2C65E0CA-0E99-B6A0-BD83-9D86FCDE9F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7" name="Freeform 45">
                    <a:extLst>
                      <a:ext uri="{FF2B5EF4-FFF2-40B4-BE49-F238E27FC236}">
                        <a16:creationId xmlns:a16="http://schemas.microsoft.com/office/drawing/2014/main" id="{F624E06F-EC7C-0048-D707-4CB0F73359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8" name="Freeform 46">
                    <a:extLst>
                      <a:ext uri="{FF2B5EF4-FFF2-40B4-BE49-F238E27FC236}">
                        <a16:creationId xmlns:a16="http://schemas.microsoft.com/office/drawing/2014/main" id="{FEE5D235-A23D-95DE-46D3-DB102FBB0D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9" name="Freeform 47">
                    <a:extLst>
                      <a:ext uri="{FF2B5EF4-FFF2-40B4-BE49-F238E27FC236}">
                        <a16:creationId xmlns:a16="http://schemas.microsoft.com/office/drawing/2014/main" id="{DDF1F135-C4AF-C5A3-1C13-54595D27C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0" name="Freeform 48">
                    <a:extLst>
                      <a:ext uri="{FF2B5EF4-FFF2-40B4-BE49-F238E27FC236}">
                        <a16:creationId xmlns:a16="http://schemas.microsoft.com/office/drawing/2014/main" id="{7389B86C-6403-0EEE-B84E-D10EF7343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1" name="Freeform 49">
                    <a:extLst>
                      <a:ext uri="{FF2B5EF4-FFF2-40B4-BE49-F238E27FC236}">
                        <a16:creationId xmlns:a16="http://schemas.microsoft.com/office/drawing/2014/main" id="{33F35015-8F9E-59E4-6108-B8325F069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2" name="Freeform 50">
                    <a:extLst>
                      <a:ext uri="{FF2B5EF4-FFF2-40B4-BE49-F238E27FC236}">
                        <a16:creationId xmlns:a16="http://schemas.microsoft.com/office/drawing/2014/main" id="{DA6D2180-1B21-376F-BB3F-AC31BC891B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3" name="Freeform 51">
                    <a:extLst>
                      <a:ext uri="{FF2B5EF4-FFF2-40B4-BE49-F238E27FC236}">
                        <a16:creationId xmlns:a16="http://schemas.microsoft.com/office/drawing/2014/main" id="{67462949-6910-B3D1-1397-394B84BF78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4" name="Freeform 52">
                    <a:extLst>
                      <a:ext uri="{FF2B5EF4-FFF2-40B4-BE49-F238E27FC236}">
                        <a16:creationId xmlns:a16="http://schemas.microsoft.com/office/drawing/2014/main" id="{FD9EC57E-C957-1C72-0BC3-24EAB24F64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5" name="Freeform 53">
                    <a:extLst>
                      <a:ext uri="{FF2B5EF4-FFF2-40B4-BE49-F238E27FC236}">
                        <a16:creationId xmlns:a16="http://schemas.microsoft.com/office/drawing/2014/main" id="{C0419B0C-C379-D01C-4433-77566AC535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6" name="Freeform 54">
                    <a:extLst>
                      <a:ext uri="{FF2B5EF4-FFF2-40B4-BE49-F238E27FC236}">
                        <a16:creationId xmlns:a16="http://schemas.microsoft.com/office/drawing/2014/main" id="{08C08839-8BC0-9B20-4845-7CDF34CF66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7" name="Freeform 55">
                    <a:extLst>
                      <a:ext uri="{FF2B5EF4-FFF2-40B4-BE49-F238E27FC236}">
                        <a16:creationId xmlns:a16="http://schemas.microsoft.com/office/drawing/2014/main" id="{D2AC6DA4-8958-E10C-1056-D235FB2217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8" name="Freeform 56">
                    <a:extLst>
                      <a:ext uri="{FF2B5EF4-FFF2-40B4-BE49-F238E27FC236}">
                        <a16:creationId xmlns:a16="http://schemas.microsoft.com/office/drawing/2014/main" id="{EF9175B2-67E6-5BBB-C799-77619FE525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9" name="Freeform 57">
                    <a:extLst>
                      <a:ext uri="{FF2B5EF4-FFF2-40B4-BE49-F238E27FC236}">
                        <a16:creationId xmlns:a16="http://schemas.microsoft.com/office/drawing/2014/main" id="{B2246FD9-88A0-838A-9BE9-18116BEE1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0" name="Freeform 58">
                    <a:extLst>
                      <a:ext uri="{FF2B5EF4-FFF2-40B4-BE49-F238E27FC236}">
                        <a16:creationId xmlns:a16="http://schemas.microsoft.com/office/drawing/2014/main" id="{37B58B3E-07F5-5890-150B-92056BB10D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1" name="Freeform 59">
                    <a:extLst>
                      <a:ext uri="{FF2B5EF4-FFF2-40B4-BE49-F238E27FC236}">
                        <a16:creationId xmlns:a16="http://schemas.microsoft.com/office/drawing/2014/main" id="{47E4C4FC-EE43-F9CA-76F6-A7C4313D0E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2" name="Freeform 60">
                    <a:extLst>
                      <a:ext uri="{FF2B5EF4-FFF2-40B4-BE49-F238E27FC236}">
                        <a16:creationId xmlns:a16="http://schemas.microsoft.com/office/drawing/2014/main" id="{60594197-D0EE-99EC-DFE2-020CA7C87A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3" name="Freeform 61">
                    <a:extLst>
                      <a:ext uri="{FF2B5EF4-FFF2-40B4-BE49-F238E27FC236}">
                        <a16:creationId xmlns:a16="http://schemas.microsoft.com/office/drawing/2014/main" id="{B046C7A7-7DF4-6783-1B02-A94226A856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4" name="Freeform 62">
                    <a:extLst>
                      <a:ext uri="{FF2B5EF4-FFF2-40B4-BE49-F238E27FC236}">
                        <a16:creationId xmlns:a16="http://schemas.microsoft.com/office/drawing/2014/main" id="{29FA1347-FB9F-4E3C-9037-C9245AF7F0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5" name="Freeform 63">
                    <a:extLst>
                      <a:ext uri="{FF2B5EF4-FFF2-40B4-BE49-F238E27FC236}">
                        <a16:creationId xmlns:a16="http://schemas.microsoft.com/office/drawing/2014/main" id="{A9460951-BDF8-76B4-1CEA-892104A6B9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6" name="Freeform 64">
                    <a:extLst>
                      <a:ext uri="{FF2B5EF4-FFF2-40B4-BE49-F238E27FC236}">
                        <a16:creationId xmlns:a16="http://schemas.microsoft.com/office/drawing/2014/main" id="{1715B600-948B-4283-6380-658669C084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7" name="Freeform 65">
                    <a:extLst>
                      <a:ext uri="{FF2B5EF4-FFF2-40B4-BE49-F238E27FC236}">
                        <a16:creationId xmlns:a16="http://schemas.microsoft.com/office/drawing/2014/main" id="{81C25B70-61BB-7F68-C4B3-76EE4DA325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8" name="Freeform 66">
                    <a:extLst>
                      <a:ext uri="{FF2B5EF4-FFF2-40B4-BE49-F238E27FC236}">
                        <a16:creationId xmlns:a16="http://schemas.microsoft.com/office/drawing/2014/main" id="{45B622CF-048B-D5A9-F3C1-244DD6D7BA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9" name="Freeform 67">
                    <a:extLst>
                      <a:ext uri="{FF2B5EF4-FFF2-40B4-BE49-F238E27FC236}">
                        <a16:creationId xmlns:a16="http://schemas.microsoft.com/office/drawing/2014/main" id="{C3C62F6E-AD4F-E1BF-622B-357B7FB994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0" name="Freeform 68">
                    <a:extLst>
                      <a:ext uri="{FF2B5EF4-FFF2-40B4-BE49-F238E27FC236}">
                        <a16:creationId xmlns:a16="http://schemas.microsoft.com/office/drawing/2014/main" id="{56F30993-D53D-7637-380C-3670122A6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1" name="Freeform 69">
                    <a:extLst>
                      <a:ext uri="{FF2B5EF4-FFF2-40B4-BE49-F238E27FC236}">
                        <a16:creationId xmlns:a16="http://schemas.microsoft.com/office/drawing/2014/main" id="{E1696ACC-2C0D-F3DD-3D4D-F589282FC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2" name="Freeform 70">
                    <a:extLst>
                      <a:ext uri="{FF2B5EF4-FFF2-40B4-BE49-F238E27FC236}">
                        <a16:creationId xmlns:a16="http://schemas.microsoft.com/office/drawing/2014/main" id="{CC4ECA92-A87B-01E5-A931-050798BF2C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3" name="Freeform 71">
                    <a:extLst>
                      <a:ext uri="{FF2B5EF4-FFF2-40B4-BE49-F238E27FC236}">
                        <a16:creationId xmlns:a16="http://schemas.microsoft.com/office/drawing/2014/main" id="{F002CB2C-F5E4-E506-F0BC-8385344FF1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4" name="Freeform 72">
                    <a:extLst>
                      <a:ext uri="{FF2B5EF4-FFF2-40B4-BE49-F238E27FC236}">
                        <a16:creationId xmlns:a16="http://schemas.microsoft.com/office/drawing/2014/main" id="{282352B4-A651-ACF6-377A-A481CC6F2D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" name="Freeform 73">
                    <a:extLst>
                      <a:ext uri="{FF2B5EF4-FFF2-40B4-BE49-F238E27FC236}">
                        <a16:creationId xmlns:a16="http://schemas.microsoft.com/office/drawing/2014/main" id="{9FD5EAE5-FB16-4736-9728-5FD43EF23C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" name="Freeform 74">
                    <a:extLst>
                      <a:ext uri="{FF2B5EF4-FFF2-40B4-BE49-F238E27FC236}">
                        <a16:creationId xmlns:a16="http://schemas.microsoft.com/office/drawing/2014/main" id="{2F561AAA-77CA-AAB7-9D50-B0BFF63A2C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" name="Freeform 75">
                    <a:extLst>
                      <a:ext uri="{FF2B5EF4-FFF2-40B4-BE49-F238E27FC236}">
                        <a16:creationId xmlns:a16="http://schemas.microsoft.com/office/drawing/2014/main" id="{A1545A2A-38C0-A986-F371-10EBB46856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" name="Freeform 76">
                    <a:extLst>
                      <a:ext uri="{FF2B5EF4-FFF2-40B4-BE49-F238E27FC236}">
                        <a16:creationId xmlns:a16="http://schemas.microsoft.com/office/drawing/2014/main" id="{6A18CD14-1D71-9FF4-C501-55057C6B5F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1" name="Freeform 77">
                    <a:extLst>
                      <a:ext uri="{FF2B5EF4-FFF2-40B4-BE49-F238E27FC236}">
                        <a16:creationId xmlns:a16="http://schemas.microsoft.com/office/drawing/2014/main" id="{D05927B9-671E-93FB-EA8D-ABF187DA76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2" name="Freeform 78">
                    <a:extLst>
                      <a:ext uri="{FF2B5EF4-FFF2-40B4-BE49-F238E27FC236}">
                        <a16:creationId xmlns:a16="http://schemas.microsoft.com/office/drawing/2014/main" id="{45F2AB2D-5ACD-6D1E-3513-BF4B7520F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3" name="Freeform 79">
                    <a:extLst>
                      <a:ext uri="{FF2B5EF4-FFF2-40B4-BE49-F238E27FC236}">
                        <a16:creationId xmlns:a16="http://schemas.microsoft.com/office/drawing/2014/main" id="{24994187-6CA8-4E1C-F45A-BF343A2D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4" name="Freeform 80">
                    <a:extLst>
                      <a:ext uri="{FF2B5EF4-FFF2-40B4-BE49-F238E27FC236}">
                        <a16:creationId xmlns:a16="http://schemas.microsoft.com/office/drawing/2014/main" id="{0940035D-2A58-3B65-D867-EDD6826A9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5" name="Freeform 81">
                    <a:extLst>
                      <a:ext uri="{FF2B5EF4-FFF2-40B4-BE49-F238E27FC236}">
                        <a16:creationId xmlns:a16="http://schemas.microsoft.com/office/drawing/2014/main" id="{D68AD9EE-F1BF-5DF1-1319-B30AFC13B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82">
                    <a:extLst>
                      <a:ext uri="{FF2B5EF4-FFF2-40B4-BE49-F238E27FC236}">
                        <a16:creationId xmlns:a16="http://schemas.microsoft.com/office/drawing/2014/main" id="{F6B4D0A6-853E-B088-C93A-A1A4A28865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83">
                    <a:extLst>
                      <a:ext uri="{FF2B5EF4-FFF2-40B4-BE49-F238E27FC236}">
                        <a16:creationId xmlns:a16="http://schemas.microsoft.com/office/drawing/2014/main" id="{B2A7FC4A-EE0C-83F5-297A-3415BF8991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84">
                    <a:extLst>
                      <a:ext uri="{FF2B5EF4-FFF2-40B4-BE49-F238E27FC236}">
                        <a16:creationId xmlns:a16="http://schemas.microsoft.com/office/drawing/2014/main" id="{6E197EFF-DE9F-0C37-78BC-A42B0C738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85">
                    <a:extLst>
                      <a:ext uri="{FF2B5EF4-FFF2-40B4-BE49-F238E27FC236}">
                        <a16:creationId xmlns:a16="http://schemas.microsoft.com/office/drawing/2014/main" id="{061792C7-0A9F-A1A4-D90A-5C1863FE97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86">
                    <a:extLst>
                      <a:ext uri="{FF2B5EF4-FFF2-40B4-BE49-F238E27FC236}">
                        <a16:creationId xmlns:a16="http://schemas.microsoft.com/office/drawing/2014/main" id="{3CA2069B-2A5E-56F6-ED89-3AD26401F9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87">
                    <a:extLst>
                      <a:ext uri="{FF2B5EF4-FFF2-40B4-BE49-F238E27FC236}">
                        <a16:creationId xmlns:a16="http://schemas.microsoft.com/office/drawing/2014/main" id="{A792AA1D-81E5-ECA9-E05A-B4107A8D3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88">
                    <a:extLst>
                      <a:ext uri="{FF2B5EF4-FFF2-40B4-BE49-F238E27FC236}">
                        <a16:creationId xmlns:a16="http://schemas.microsoft.com/office/drawing/2014/main" id="{2A2E65F2-B2E2-CB38-B5D8-B8E3A9E6C7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89">
                    <a:extLst>
                      <a:ext uri="{FF2B5EF4-FFF2-40B4-BE49-F238E27FC236}">
                        <a16:creationId xmlns:a16="http://schemas.microsoft.com/office/drawing/2014/main" id="{930739E8-6C31-4B90-C24A-00D41EB16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90">
                    <a:extLst>
                      <a:ext uri="{FF2B5EF4-FFF2-40B4-BE49-F238E27FC236}">
                        <a16:creationId xmlns:a16="http://schemas.microsoft.com/office/drawing/2014/main" id="{6CD29CEA-9B4F-E638-F3B2-6739ECFFAB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91">
                    <a:extLst>
                      <a:ext uri="{FF2B5EF4-FFF2-40B4-BE49-F238E27FC236}">
                        <a16:creationId xmlns:a16="http://schemas.microsoft.com/office/drawing/2014/main" id="{A3C6F3EA-78E3-FEE7-A52E-FBC829DE5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92">
                    <a:extLst>
                      <a:ext uri="{FF2B5EF4-FFF2-40B4-BE49-F238E27FC236}">
                        <a16:creationId xmlns:a16="http://schemas.microsoft.com/office/drawing/2014/main" id="{60BAC13A-D0C4-0787-6E92-A335A1DBC4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93">
                    <a:extLst>
                      <a:ext uri="{FF2B5EF4-FFF2-40B4-BE49-F238E27FC236}">
                        <a16:creationId xmlns:a16="http://schemas.microsoft.com/office/drawing/2014/main" id="{F76B33DF-1856-A412-6071-E52838811A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94">
                    <a:extLst>
                      <a:ext uri="{FF2B5EF4-FFF2-40B4-BE49-F238E27FC236}">
                        <a16:creationId xmlns:a16="http://schemas.microsoft.com/office/drawing/2014/main" id="{0A6EF649-7AB3-AB51-0438-3BFF87E944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95">
                    <a:extLst>
                      <a:ext uri="{FF2B5EF4-FFF2-40B4-BE49-F238E27FC236}">
                        <a16:creationId xmlns:a16="http://schemas.microsoft.com/office/drawing/2014/main" id="{08E7C5C4-45D3-4F12-CF71-5E036FADB5F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96">
                    <a:extLst>
                      <a:ext uri="{FF2B5EF4-FFF2-40B4-BE49-F238E27FC236}">
                        <a16:creationId xmlns:a16="http://schemas.microsoft.com/office/drawing/2014/main" id="{06A49747-2A0B-AE27-FC6E-C188998343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498" name="图片 497">
                <a:extLst>
                  <a:ext uri="{FF2B5EF4-FFF2-40B4-BE49-F238E27FC236}">
                    <a16:creationId xmlns:a16="http://schemas.microsoft.com/office/drawing/2014/main" id="{1FE00329-B8C7-8C5F-2469-578DDD0F253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53" r="9853"/>
              <a:stretch/>
            </p:blipFill>
            <p:spPr bwMode="auto">
              <a:xfrm>
                <a:off x="4931350" y="2585179"/>
                <a:ext cx="1645202" cy="1645203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4D4506A7-01B0-71B4-4941-C6F87B8511FB}"/>
              </a:ext>
            </a:extLst>
          </p:cNvPr>
          <p:cNvGrpSpPr/>
          <p:nvPr/>
        </p:nvGrpSpPr>
        <p:grpSpPr>
          <a:xfrm>
            <a:off x="9401288" y="1723049"/>
            <a:ext cx="1715972" cy="1849998"/>
            <a:chOff x="8294005" y="1261304"/>
            <a:chExt cx="2489992" cy="2489992"/>
          </a:xfrm>
        </p:grpSpPr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06991D6E-F455-FB42-470D-B21103DB47D7}"/>
                </a:ext>
              </a:extLst>
            </p:cNvPr>
            <p:cNvSpPr/>
            <p:nvPr/>
          </p:nvSpPr>
          <p:spPr>
            <a:xfrm>
              <a:off x="8294005" y="1261304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C5326FE0-D6A8-D187-F0C4-0F979E4DC5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194" y="1318300"/>
              <a:ext cx="2351614" cy="2376000"/>
              <a:chOff x="8045750" y="2191517"/>
              <a:chExt cx="2494326" cy="2520195"/>
            </a:xfrm>
          </p:grpSpPr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9E715C64-F533-D5BA-2AB5-50EA997C732A}"/>
                  </a:ext>
                </a:extLst>
              </p:cNvPr>
              <p:cNvGrpSpPr/>
              <p:nvPr/>
            </p:nvGrpSpPr>
            <p:grpSpPr>
              <a:xfrm>
                <a:off x="8045750" y="2191517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216" name="组合 215">
                  <a:extLst>
                    <a:ext uri="{FF2B5EF4-FFF2-40B4-BE49-F238E27FC236}">
                      <a16:creationId xmlns:a16="http://schemas.microsoft.com/office/drawing/2014/main" id="{660D7572-2479-988E-99A4-65B7AF8C5DA2}"/>
                    </a:ext>
                  </a:extLst>
                </p:cNvPr>
                <p:cNvGrpSpPr/>
                <p:nvPr/>
              </p:nvGrpSpPr>
              <p:grpSpPr>
                <a:xfrm>
                  <a:off x="1219218" y="1657908"/>
                  <a:ext cx="2494326" cy="2519008"/>
                  <a:chOff x="1969279" y="2593323"/>
                  <a:chExt cx="3337559" cy="3370586"/>
                </a:xfrm>
              </p:grpSpPr>
              <p:sp>
                <p:nvSpPr>
                  <p:cNvPr id="1930" name="椭圆 1929">
                    <a:extLst>
                      <a:ext uri="{FF2B5EF4-FFF2-40B4-BE49-F238E27FC236}">
                        <a16:creationId xmlns:a16="http://schemas.microsoft.com/office/drawing/2014/main" id="{51DF798A-B0DE-C8E1-2C30-3337E45797AC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31" name="Freeform 130">
                    <a:extLst>
                      <a:ext uri="{FF2B5EF4-FFF2-40B4-BE49-F238E27FC236}">
                        <a16:creationId xmlns:a16="http://schemas.microsoft.com/office/drawing/2014/main" id="{FE67EA80-220A-24C7-4C1C-EC6F9B03BF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3"/>
                    <a:ext cx="3335973" cy="2108859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</p:grpSp>
            <p:grpSp>
              <p:nvGrpSpPr>
                <p:cNvPr id="217" name="组合 216">
                  <a:extLst>
                    <a:ext uri="{FF2B5EF4-FFF2-40B4-BE49-F238E27FC236}">
                      <a16:creationId xmlns:a16="http://schemas.microsoft.com/office/drawing/2014/main" id="{9C907909-3194-68A1-5589-7F7E444E0944}"/>
                    </a:ext>
                  </a:extLst>
                </p:cNvPr>
                <p:cNvGrpSpPr/>
                <p:nvPr/>
              </p:nvGrpSpPr>
              <p:grpSpPr>
                <a:xfrm>
                  <a:off x="1558943" y="2000998"/>
                  <a:ext cx="1814876" cy="1832832"/>
                  <a:chOff x="1969279" y="2593328"/>
                  <a:chExt cx="3337559" cy="3370581"/>
                </a:xfrm>
              </p:grpSpPr>
              <p:sp>
                <p:nvSpPr>
                  <p:cNvPr id="1928" name="椭圆 1927">
                    <a:extLst>
                      <a:ext uri="{FF2B5EF4-FFF2-40B4-BE49-F238E27FC236}">
                        <a16:creationId xmlns:a16="http://schemas.microsoft.com/office/drawing/2014/main" id="{8E7A1DF9-4362-55E6-045F-4AA85A93BE9F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9" name="Freeform 130">
                    <a:extLst>
                      <a:ext uri="{FF2B5EF4-FFF2-40B4-BE49-F238E27FC236}">
                        <a16:creationId xmlns:a16="http://schemas.microsoft.com/office/drawing/2014/main" id="{0B13D4FB-C29B-A6B5-87F6-CA2B689BF8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043D5FB8-9798-8D50-699F-1580B11ADC07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219" name="Freeform 11">
                    <a:extLst>
                      <a:ext uri="{FF2B5EF4-FFF2-40B4-BE49-F238E27FC236}">
                        <a16:creationId xmlns:a16="http://schemas.microsoft.com/office/drawing/2014/main" id="{3E18321F-473B-C26F-7751-BE7B81F95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12">
                    <a:extLst>
                      <a:ext uri="{FF2B5EF4-FFF2-40B4-BE49-F238E27FC236}">
                        <a16:creationId xmlns:a16="http://schemas.microsoft.com/office/drawing/2014/main" id="{13E71AB1-3D94-A2C4-C70A-CB66BD3B5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13">
                    <a:extLst>
                      <a:ext uri="{FF2B5EF4-FFF2-40B4-BE49-F238E27FC236}">
                        <a16:creationId xmlns:a16="http://schemas.microsoft.com/office/drawing/2014/main" id="{14C47920-3ECB-D3AF-B92F-95DF203B2C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14">
                    <a:extLst>
                      <a:ext uri="{FF2B5EF4-FFF2-40B4-BE49-F238E27FC236}">
                        <a16:creationId xmlns:a16="http://schemas.microsoft.com/office/drawing/2014/main" id="{55C9890C-385A-5C54-8F90-D85710B8B2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15">
                    <a:extLst>
                      <a:ext uri="{FF2B5EF4-FFF2-40B4-BE49-F238E27FC236}">
                        <a16:creationId xmlns:a16="http://schemas.microsoft.com/office/drawing/2014/main" id="{F86211D7-4208-83B9-1C75-5DFAE3CDB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16">
                    <a:extLst>
                      <a:ext uri="{FF2B5EF4-FFF2-40B4-BE49-F238E27FC236}">
                        <a16:creationId xmlns:a16="http://schemas.microsoft.com/office/drawing/2014/main" id="{429204DF-6307-6B59-157E-66CB7AB3F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17">
                    <a:extLst>
                      <a:ext uri="{FF2B5EF4-FFF2-40B4-BE49-F238E27FC236}">
                        <a16:creationId xmlns:a16="http://schemas.microsoft.com/office/drawing/2014/main" id="{CCAE7202-50FC-99A3-3040-A380567A56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18">
                    <a:extLst>
                      <a:ext uri="{FF2B5EF4-FFF2-40B4-BE49-F238E27FC236}">
                        <a16:creationId xmlns:a16="http://schemas.microsoft.com/office/drawing/2014/main" id="{013FF214-F231-E1B8-178B-B575E33600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19">
                    <a:extLst>
                      <a:ext uri="{FF2B5EF4-FFF2-40B4-BE49-F238E27FC236}">
                        <a16:creationId xmlns:a16="http://schemas.microsoft.com/office/drawing/2014/main" id="{5FD5CA94-BDC0-4D0A-DCD8-20DC952E1C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0">
                    <a:extLst>
                      <a:ext uri="{FF2B5EF4-FFF2-40B4-BE49-F238E27FC236}">
                        <a16:creationId xmlns:a16="http://schemas.microsoft.com/office/drawing/2014/main" id="{1B58E65F-C92A-5C82-4114-898B52BE22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1">
                    <a:extLst>
                      <a:ext uri="{FF2B5EF4-FFF2-40B4-BE49-F238E27FC236}">
                        <a16:creationId xmlns:a16="http://schemas.microsoft.com/office/drawing/2014/main" id="{63768427-31A4-2C0B-0C09-D503B501CB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2">
                    <a:extLst>
                      <a:ext uri="{FF2B5EF4-FFF2-40B4-BE49-F238E27FC236}">
                        <a16:creationId xmlns:a16="http://schemas.microsoft.com/office/drawing/2014/main" id="{6B210C18-91C2-B388-3C91-458D634EC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3">
                    <a:extLst>
                      <a:ext uri="{FF2B5EF4-FFF2-40B4-BE49-F238E27FC236}">
                        <a16:creationId xmlns:a16="http://schemas.microsoft.com/office/drawing/2014/main" id="{C2FE8997-8F34-F843-F864-FEEDB1E3D5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4">
                    <a:extLst>
                      <a:ext uri="{FF2B5EF4-FFF2-40B4-BE49-F238E27FC236}">
                        <a16:creationId xmlns:a16="http://schemas.microsoft.com/office/drawing/2014/main" id="{7B0E9BCF-1410-DDAC-D0A6-E5A8105D7D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6" name="Freeform 25">
                    <a:extLst>
                      <a:ext uri="{FF2B5EF4-FFF2-40B4-BE49-F238E27FC236}">
                        <a16:creationId xmlns:a16="http://schemas.microsoft.com/office/drawing/2014/main" id="{12FDD245-553E-85DC-20D5-2781F2FD81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7" name="Freeform 26">
                    <a:extLst>
                      <a:ext uri="{FF2B5EF4-FFF2-40B4-BE49-F238E27FC236}">
                        <a16:creationId xmlns:a16="http://schemas.microsoft.com/office/drawing/2014/main" id="{E313FDF8-FC27-A707-5363-BB068C5DD3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8" name="Freeform 27">
                    <a:extLst>
                      <a:ext uri="{FF2B5EF4-FFF2-40B4-BE49-F238E27FC236}">
                        <a16:creationId xmlns:a16="http://schemas.microsoft.com/office/drawing/2014/main" id="{863452AD-AC78-9D54-308C-080167AD2F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9" name="Freeform 28">
                    <a:extLst>
                      <a:ext uri="{FF2B5EF4-FFF2-40B4-BE49-F238E27FC236}">
                        <a16:creationId xmlns:a16="http://schemas.microsoft.com/office/drawing/2014/main" id="{1AD91D2C-730C-2705-2684-9EED88583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0" name="Freeform 29">
                    <a:extLst>
                      <a:ext uri="{FF2B5EF4-FFF2-40B4-BE49-F238E27FC236}">
                        <a16:creationId xmlns:a16="http://schemas.microsoft.com/office/drawing/2014/main" id="{292F6189-394F-3955-9ABC-1E4BBC22AB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1" name="Freeform 30">
                    <a:extLst>
                      <a:ext uri="{FF2B5EF4-FFF2-40B4-BE49-F238E27FC236}">
                        <a16:creationId xmlns:a16="http://schemas.microsoft.com/office/drawing/2014/main" id="{226638EE-FFCB-AAFB-A07C-17F935821D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2" name="Freeform 31">
                    <a:extLst>
                      <a:ext uri="{FF2B5EF4-FFF2-40B4-BE49-F238E27FC236}">
                        <a16:creationId xmlns:a16="http://schemas.microsoft.com/office/drawing/2014/main" id="{0C58F54D-1853-C210-27C2-98AFFAAD5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3" name="Freeform 32">
                    <a:extLst>
                      <a:ext uri="{FF2B5EF4-FFF2-40B4-BE49-F238E27FC236}">
                        <a16:creationId xmlns:a16="http://schemas.microsoft.com/office/drawing/2014/main" id="{2BA6E65C-6529-A19A-2E28-8580561EE7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4" name="Freeform 33">
                    <a:extLst>
                      <a:ext uri="{FF2B5EF4-FFF2-40B4-BE49-F238E27FC236}">
                        <a16:creationId xmlns:a16="http://schemas.microsoft.com/office/drawing/2014/main" id="{C59300E6-EDD6-A8B5-2A41-0225F1F34C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5" name="Freeform 34">
                    <a:extLst>
                      <a:ext uri="{FF2B5EF4-FFF2-40B4-BE49-F238E27FC236}">
                        <a16:creationId xmlns:a16="http://schemas.microsoft.com/office/drawing/2014/main" id="{9074F884-929E-EC6D-262B-172CF532B2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6" name="Freeform 35">
                    <a:extLst>
                      <a:ext uri="{FF2B5EF4-FFF2-40B4-BE49-F238E27FC236}">
                        <a16:creationId xmlns:a16="http://schemas.microsoft.com/office/drawing/2014/main" id="{EACBEEEF-BFD2-9E6D-080E-CEAC65A3C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7" name="Freeform 36">
                    <a:extLst>
                      <a:ext uri="{FF2B5EF4-FFF2-40B4-BE49-F238E27FC236}">
                        <a16:creationId xmlns:a16="http://schemas.microsoft.com/office/drawing/2014/main" id="{C0D183AA-E309-5262-5531-643935F6F3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8" name="Freeform 37">
                    <a:extLst>
                      <a:ext uri="{FF2B5EF4-FFF2-40B4-BE49-F238E27FC236}">
                        <a16:creationId xmlns:a16="http://schemas.microsoft.com/office/drawing/2014/main" id="{69AA7C1D-5960-4A07-6D0B-23A5D5CE36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9" name="Freeform 38">
                    <a:extLst>
                      <a:ext uri="{FF2B5EF4-FFF2-40B4-BE49-F238E27FC236}">
                        <a16:creationId xmlns:a16="http://schemas.microsoft.com/office/drawing/2014/main" id="{0781FBB6-C5EF-FABC-8147-6BAB1BB316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0" name="Freeform 39">
                    <a:extLst>
                      <a:ext uri="{FF2B5EF4-FFF2-40B4-BE49-F238E27FC236}">
                        <a16:creationId xmlns:a16="http://schemas.microsoft.com/office/drawing/2014/main" id="{B1CED470-48D1-70CF-37D4-870BAE78F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1" name="Freeform 40">
                    <a:extLst>
                      <a:ext uri="{FF2B5EF4-FFF2-40B4-BE49-F238E27FC236}">
                        <a16:creationId xmlns:a16="http://schemas.microsoft.com/office/drawing/2014/main" id="{B3E33A5C-9BC5-CD89-2340-5AD6DEEFF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2" name="Freeform 41">
                    <a:extLst>
                      <a:ext uri="{FF2B5EF4-FFF2-40B4-BE49-F238E27FC236}">
                        <a16:creationId xmlns:a16="http://schemas.microsoft.com/office/drawing/2014/main" id="{8B3DF5E0-E46E-927C-7765-CFF9158927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3" name="Freeform 42">
                    <a:extLst>
                      <a:ext uri="{FF2B5EF4-FFF2-40B4-BE49-F238E27FC236}">
                        <a16:creationId xmlns:a16="http://schemas.microsoft.com/office/drawing/2014/main" id="{94F96F10-2372-2AFC-EF71-EF048AAE0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4" name="Freeform 43">
                    <a:extLst>
                      <a:ext uri="{FF2B5EF4-FFF2-40B4-BE49-F238E27FC236}">
                        <a16:creationId xmlns:a16="http://schemas.microsoft.com/office/drawing/2014/main" id="{6F27074A-FFB0-40A9-AA78-554179F4CA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5" name="Freeform 44">
                    <a:extLst>
                      <a:ext uri="{FF2B5EF4-FFF2-40B4-BE49-F238E27FC236}">
                        <a16:creationId xmlns:a16="http://schemas.microsoft.com/office/drawing/2014/main" id="{A55EF38F-E6B8-6F1B-C872-322A2B3D6D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6" name="Freeform 45">
                    <a:extLst>
                      <a:ext uri="{FF2B5EF4-FFF2-40B4-BE49-F238E27FC236}">
                        <a16:creationId xmlns:a16="http://schemas.microsoft.com/office/drawing/2014/main" id="{BD6974AE-17D6-69AE-CA48-F7B1EA888E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7" name="Freeform 46">
                    <a:extLst>
                      <a:ext uri="{FF2B5EF4-FFF2-40B4-BE49-F238E27FC236}">
                        <a16:creationId xmlns:a16="http://schemas.microsoft.com/office/drawing/2014/main" id="{3A85DB05-BF1E-78E5-7E34-1586829E15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8" name="Freeform 47">
                    <a:extLst>
                      <a:ext uri="{FF2B5EF4-FFF2-40B4-BE49-F238E27FC236}">
                        <a16:creationId xmlns:a16="http://schemas.microsoft.com/office/drawing/2014/main" id="{1680BA4F-3B35-AEB9-412B-D8D8A23E35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9" name="Freeform 48">
                    <a:extLst>
                      <a:ext uri="{FF2B5EF4-FFF2-40B4-BE49-F238E27FC236}">
                        <a16:creationId xmlns:a16="http://schemas.microsoft.com/office/drawing/2014/main" id="{2474FEFE-3961-CCA9-3128-2B71300B6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0" name="Freeform 49">
                    <a:extLst>
                      <a:ext uri="{FF2B5EF4-FFF2-40B4-BE49-F238E27FC236}">
                        <a16:creationId xmlns:a16="http://schemas.microsoft.com/office/drawing/2014/main" id="{1E79D7DB-AFD7-4E2A-BD90-C69C627D11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1" name="Freeform 50">
                    <a:extLst>
                      <a:ext uri="{FF2B5EF4-FFF2-40B4-BE49-F238E27FC236}">
                        <a16:creationId xmlns:a16="http://schemas.microsoft.com/office/drawing/2014/main" id="{E119F405-A9B0-CD8F-B13F-18791B9C90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2" name="Freeform 51">
                    <a:extLst>
                      <a:ext uri="{FF2B5EF4-FFF2-40B4-BE49-F238E27FC236}">
                        <a16:creationId xmlns:a16="http://schemas.microsoft.com/office/drawing/2014/main" id="{1A63D79E-2E04-A44C-A80F-7E22B829D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3" name="Freeform 52">
                    <a:extLst>
                      <a:ext uri="{FF2B5EF4-FFF2-40B4-BE49-F238E27FC236}">
                        <a16:creationId xmlns:a16="http://schemas.microsoft.com/office/drawing/2014/main" id="{E2D4B0C6-C189-00C2-BD0D-99FA444EF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4" name="Freeform 53">
                    <a:extLst>
                      <a:ext uri="{FF2B5EF4-FFF2-40B4-BE49-F238E27FC236}">
                        <a16:creationId xmlns:a16="http://schemas.microsoft.com/office/drawing/2014/main" id="{45646BB3-314E-EFAE-65BC-CBFB4AB209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5" name="Freeform 54">
                    <a:extLst>
                      <a:ext uri="{FF2B5EF4-FFF2-40B4-BE49-F238E27FC236}">
                        <a16:creationId xmlns:a16="http://schemas.microsoft.com/office/drawing/2014/main" id="{17C6C2D5-0F9D-56ED-9EE0-1DB1872A0C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6" name="Freeform 55">
                    <a:extLst>
                      <a:ext uri="{FF2B5EF4-FFF2-40B4-BE49-F238E27FC236}">
                        <a16:creationId xmlns:a16="http://schemas.microsoft.com/office/drawing/2014/main" id="{D0C263A9-DF53-46E1-666F-CC496F9142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7" name="Freeform 56">
                    <a:extLst>
                      <a:ext uri="{FF2B5EF4-FFF2-40B4-BE49-F238E27FC236}">
                        <a16:creationId xmlns:a16="http://schemas.microsoft.com/office/drawing/2014/main" id="{9A3EB5BD-C56E-D5EE-B973-50CE3F2FF9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8" name="Freeform 57">
                    <a:extLst>
                      <a:ext uri="{FF2B5EF4-FFF2-40B4-BE49-F238E27FC236}">
                        <a16:creationId xmlns:a16="http://schemas.microsoft.com/office/drawing/2014/main" id="{7C05C110-042B-9D63-3625-244E604C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9" name="Freeform 58">
                    <a:extLst>
                      <a:ext uri="{FF2B5EF4-FFF2-40B4-BE49-F238E27FC236}">
                        <a16:creationId xmlns:a16="http://schemas.microsoft.com/office/drawing/2014/main" id="{B05793E1-15DE-DCE1-5730-D4EEA8882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0" name="Freeform 59">
                    <a:extLst>
                      <a:ext uri="{FF2B5EF4-FFF2-40B4-BE49-F238E27FC236}">
                        <a16:creationId xmlns:a16="http://schemas.microsoft.com/office/drawing/2014/main" id="{3C6CA0EA-D671-0B96-8B40-D4B0100369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1" name="Freeform 60">
                    <a:extLst>
                      <a:ext uri="{FF2B5EF4-FFF2-40B4-BE49-F238E27FC236}">
                        <a16:creationId xmlns:a16="http://schemas.microsoft.com/office/drawing/2014/main" id="{3111896F-20C8-E010-A044-28B50DCC7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2" name="Freeform 61">
                    <a:extLst>
                      <a:ext uri="{FF2B5EF4-FFF2-40B4-BE49-F238E27FC236}">
                        <a16:creationId xmlns:a16="http://schemas.microsoft.com/office/drawing/2014/main" id="{C857A03E-6691-29A3-993D-5F2B5239AA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3" name="Freeform 62">
                    <a:extLst>
                      <a:ext uri="{FF2B5EF4-FFF2-40B4-BE49-F238E27FC236}">
                        <a16:creationId xmlns:a16="http://schemas.microsoft.com/office/drawing/2014/main" id="{0BA897F1-9B6F-E4D7-42DB-9A1FE0BB71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4" name="Freeform 63">
                    <a:extLst>
                      <a:ext uri="{FF2B5EF4-FFF2-40B4-BE49-F238E27FC236}">
                        <a16:creationId xmlns:a16="http://schemas.microsoft.com/office/drawing/2014/main" id="{A5CD7957-9EFD-C9D4-51E5-F7BC7A550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5" name="Freeform 64">
                    <a:extLst>
                      <a:ext uri="{FF2B5EF4-FFF2-40B4-BE49-F238E27FC236}">
                        <a16:creationId xmlns:a16="http://schemas.microsoft.com/office/drawing/2014/main" id="{3213D674-A6CF-1991-9C29-8B764960A1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6" name="Freeform 65">
                    <a:extLst>
                      <a:ext uri="{FF2B5EF4-FFF2-40B4-BE49-F238E27FC236}">
                        <a16:creationId xmlns:a16="http://schemas.microsoft.com/office/drawing/2014/main" id="{6737576F-F66E-0CE7-B240-69FACF4FF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7" name="Freeform 66">
                    <a:extLst>
                      <a:ext uri="{FF2B5EF4-FFF2-40B4-BE49-F238E27FC236}">
                        <a16:creationId xmlns:a16="http://schemas.microsoft.com/office/drawing/2014/main" id="{BC14865B-E4B6-99ED-BBD9-59758B50C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8" name="Freeform 67">
                    <a:extLst>
                      <a:ext uri="{FF2B5EF4-FFF2-40B4-BE49-F238E27FC236}">
                        <a16:creationId xmlns:a16="http://schemas.microsoft.com/office/drawing/2014/main" id="{CACC2E07-483B-61D4-ED24-A827AAF96F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9" name="Freeform 68">
                    <a:extLst>
                      <a:ext uri="{FF2B5EF4-FFF2-40B4-BE49-F238E27FC236}">
                        <a16:creationId xmlns:a16="http://schemas.microsoft.com/office/drawing/2014/main" id="{C0B9E081-7CC7-3955-7976-9BF17DE932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0" name="Freeform 69">
                    <a:extLst>
                      <a:ext uri="{FF2B5EF4-FFF2-40B4-BE49-F238E27FC236}">
                        <a16:creationId xmlns:a16="http://schemas.microsoft.com/office/drawing/2014/main" id="{5114FC9C-B66F-40DD-72F6-D745B86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1" name="Freeform 70">
                    <a:extLst>
                      <a:ext uri="{FF2B5EF4-FFF2-40B4-BE49-F238E27FC236}">
                        <a16:creationId xmlns:a16="http://schemas.microsoft.com/office/drawing/2014/main" id="{BEBB26FE-AB28-E22D-6FA3-4427FF0A22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2" name="Freeform 71">
                    <a:extLst>
                      <a:ext uri="{FF2B5EF4-FFF2-40B4-BE49-F238E27FC236}">
                        <a16:creationId xmlns:a16="http://schemas.microsoft.com/office/drawing/2014/main" id="{2AB0C8F5-9F44-F852-2D2B-6101154DCC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3" name="Freeform 72">
                    <a:extLst>
                      <a:ext uri="{FF2B5EF4-FFF2-40B4-BE49-F238E27FC236}">
                        <a16:creationId xmlns:a16="http://schemas.microsoft.com/office/drawing/2014/main" id="{630B7140-7D79-934B-4F5D-0E78FB3479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4" name="Freeform 73">
                    <a:extLst>
                      <a:ext uri="{FF2B5EF4-FFF2-40B4-BE49-F238E27FC236}">
                        <a16:creationId xmlns:a16="http://schemas.microsoft.com/office/drawing/2014/main" id="{0ADF0C3A-1F80-396D-EE00-AAA4FA053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5" name="Freeform 74">
                    <a:extLst>
                      <a:ext uri="{FF2B5EF4-FFF2-40B4-BE49-F238E27FC236}">
                        <a16:creationId xmlns:a16="http://schemas.microsoft.com/office/drawing/2014/main" id="{ABA12095-27A2-0ED4-D048-5DDBFBEF57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6" name="Freeform 75">
                    <a:extLst>
                      <a:ext uri="{FF2B5EF4-FFF2-40B4-BE49-F238E27FC236}">
                        <a16:creationId xmlns:a16="http://schemas.microsoft.com/office/drawing/2014/main" id="{FF88116D-6139-E96B-6323-57D18C47C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7" name="Freeform 76">
                    <a:extLst>
                      <a:ext uri="{FF2B5EF4-FFF2-40B4-BE49-F238E27FC236}">
                        <a16:creationId xmlns:a16="http://schemas.microsoft.com/office/drawing/2014/main" id="{1286D918-5AA0-94A5-8301-2838A327F8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8" name="Freeform 77">
                    <a:extLst>
                      <a:ext uri="{FF2B5EF4-FFF2-40B4-BE49-F238E27FC236}">
                        <a16:creationId xmlns:a16="http://schemas.microsoft.com/office/drawing/2014/main" id="{4ADB53EA-EC45-3B6E-028E-99298195D6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9" name="Freeform 78">
                    <a:extLst>
                      <a:ext uri="{FF2B5EF4-FFF2-40B4-BE49-F238E27FC236}">
                        <a16:creationId xmlns:a16="http://schemas.microsoft.com/office/drawing/2014/main" id="{86CC54D0-818D-C030-A3B6-0904EF8C58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0" name="Freeform 79">
                    <a:extLst>
                      <a:ext uri="{FF2B5EF4-FFF2-40B4-BE49-F238E27FC236}">
                        <a16:creationId xmlns:a16="http://schemas.microsoft.com/office/drawing/2014/main" id="{C8BFAAA3-D293-820E-3BCE-04AD796428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1" name="Freeform 80">
                    <a:extLst>
                      <a:ext uri="{FF2B5EF4-FFF2-40B4-BE49-F238E27FC236}">
                        <a16:creationId xmlns:a16="http://schemas.microsoft.com/office/drawing/2014/main" id="{007F9E6F-1391-1C4D-5AF5-BC57757BBC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2" name="Freeform 81">
                    <a:extLst>
                      <a:ext uri="{FF2B5EF4-FFF2-40B4-BE49-F238E27FC236}">
                        <a16:creationId xmlns:a16="http://schemas.microsoft.com/office/drawing/2014/main" id="{B8777B48-8BCA-BFE4-7C7F-4136D7E9CD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3" name="Freeform 82">
                    <a:extLst>
                      <a:ext uri="{FF2B5EF4-FFF2-40B4-BE49-F238E27FC236}">
                        <a16:creationId xmlns:a16="http://schemas.microsoft.com/office/drawing/2014/main" id="{FD2BF046-20A8-877E-D7F4-65D3CED7E6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4" name="Freeform 83">
                    <a:extLst>
                      <a:ext uri="{FF2B5EF4-FFF2-40B4-BE49-F238E27FC236}">
                        <a16:creationId xmlns:a16="http://schemas.microsoft.com/office/drawing/2014/main" id="{2CCE00DF-8410-DA91-8500-D8C875617E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5" name="Freeform 84">
                    <a:extLst>
                      <a:ext uri="{FF2B5EF4-FFF2-40B4-BE49-F238E27FC236}">
                        <a16:creationId xmlns:a16="http://schemas.microsoft.com/office/drawing/2014/main" id="{1BA4967F-79E6-9CDC-B178-5FFEAE44E5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6" name="Freeform 85">
                    <a:extLst>
                      <a:ext uri="{FF2B5EF4-FFF2-40B4-BE49-F238E27FC236}">
                        <a16:creationId xmlns:a16="http://schemas.microsoft.com/office/drawing/2014/main" id="{1817497D-17D8-CBA4-2FA8-ED3EAF694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7" name="Freeform 86">
                    <a:extLst>
                      <a:ext uri="{FF2B5EF4-FFF2-40B4-BE49-F238E27FC236}">
                        <a16:creationId xmlns:a16="http://schemas.microsoft.com/office/drawing/2014/main" id="{D89508EE-32A8-7560-E12D-C479EC2AEA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8" name="Freeform 87">
                    <a:extLst>
                      <a:ext uri="{FF2B5EF4-FFF2-40B4-BE49-F238E27FC236}">
                        <a16:creationId xmlns:a16="http://schemas.microsoft.com/office/drawing/2014/main" id="{53060078-45C6-FBBD-18AF-D933A4E62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9" name="Freeform 88">
                    <a:extLst>
                      <a:ext uri="{FF2B5EF4-FFF2-40B4-BE49-F238E27FC236}">
                        <a16:creationId xmlns:a16="http://schemas.microsoft.com/office/drawing/2014/main" id="{9731F3BC-6F86-4C05-638C-D6E4F9944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0" name="Freeform 89">
                    <a:extLst>
                      <a:ext uri="{FF2B5EF4-FFF2-40B4-BE49-F238E27FC236}">
                        <a16:creationId xmlns:a16="http://schemas.microsoft.com/office/drawing/2014/main" id="{1A08B3C2-A627-9211-DD6C-3A9052587B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1" name="Freeform 90">
                    <a:extLst>
                      <a:ext uri="{FF2B5EF4-FFF2-40B4-BE49-F238E27FC236}">
                        <a16:creationId xmlns:a16="http://schemas.microsoft.com/office/drawing/2014/main" id="{1DB0EA94-8E36-8DCA-AB12-62A353953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2" name="Freeform 91">
                    <a:extLst>
                      <a:ext uri="{FF2B5EF4-FFF2-40B4-BE49-F238E27FC236}">
                        <a16:creationId xmlns:a16="http://schemas.microsoft.com/office/drawing/2014/main" id="{93522202-4ED9-B627-26AB-A9B431160F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3" name="Freeform 92">
                    <a:extLst>
                      <a:ext uri="{FF2B5EF4-FFF2-40B4-BE49-F238E27FC236}">
                        <a16:creationId xmlns:a16="http://schemas.microsoft.com/office/drawing/2014/main" id="{A7C6E709-03D0-D416-F7C1-AD09B19B5E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4" name="Freeform 93">
                    <a:extLst>
                      <a:ext uri="{FF2B5EF4-FFF2-40B4-BE49-F238E27FC236}">
                        <a16:creationId xmlns:a16="http://schemas.microsoft.com/office/drawing/2014/main" id="{935A4AC4-926B-A3AE-F710-E0DFD41871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5" name="Freeform 94">
                    <a:extLst>
                      <a:ext uri="{FF2B5EF4-FFF2-40B4-BE49-F238E27FC236}">
                        <a16:creationId xmlns:a16="http://schemas.microsoft.com/office/drawing/2014/main" id="{4F06D476-589F-B493-1A32-C9B625F1A1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6" name="Freeform 95">
                    <a:extLst>
                      <a:ext uri="{FF2B5EF4-FFF2-40B4-BE49-F238E27FC236}">
                        <a16:creationId xmlns:a16="http://schemas.microsoft.com/office/drawing/2014/main" id="{8156C833-8648-1CF7-DBE4-CC15EBE0B5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7" name="Freeform 96">
                    <a:extLst>
                      <a:ext uri="{FF2B5EF4-FFF2-40B4-BE49-F238E27FC236}">
                        <a16:creationId xmlns:a16="http://schemas.microsoft.com/office/drawing/2014/main" id="{B13DB8D8-E25D-B956-6DFF-521D9EA6ABD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215" name="图片 214">
                <a:extLst>
                  <a:ext uri="{FF2B5EF4-FFF2-40B4-BE49-F238E27FC236}">
                    <a16:creationId xmlns:a16="http://schemas.microsoft.com/office/drawing/2014/main" id="{E9044AFC-8B2D-638A-BE82-CE4E6CA6E99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" r="315"/>
              <a:stretch/>
            </p:blipFill>
            <p:spPr bwMode="auto">
              <a:xfrm>
                <a:off x="8470312" y="2623807"/>
                <a:ext cx="1645200" cy="1655619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35" name="组合 1934">
            <a:extLst>
              <a:ext uri="{FF2B5EF4-FFF2-40B4-BE49-F238E27FC236}">
                <a16:creationId xmlns:a16="http://schemas.microsoft.com/office/drawing/2014/main" id="{5BA7F76B-5A5F-AE5D-2F6B-40EB1F03AAAF}"/>
              </a:ext>
            </a:extLst>
          </p:cNvPr>
          <p:cNvGrpSpPr/>
          <p:nvPr/>
        </p:nvGrpSpPr>
        <p:grpSpPr>
          <a:xfrm>
            <a:off x="3667887" y="4013114"/>
            <a:ext cx="1715972" cy="1849998"/>
            <a:chOff x="5779231" y="3961407"/>
            <a:chExt cx="1490503" cy="1490503"/>
          </a:xfrm>
        </p:grpSpPr>
        <p:grpSp>
          <p:nvGrpSpPr>
            <p:cNvPr id="1936" name="组合 1935">
              <a:extLst>
                <a:ext uri="{FF2B5EF4-FFF2-40B4-BE49-F238E27FC236}">
                  <a16:creationId xmlns:a16="http://schemas.microsoft.com/office/drawing/2014/main" id="{0777F41E-00B0-718A-C950-EAF60F2880FE}"/>
                </a:ext>
              </a:extLst>
            </p:cNvPr>
            <p:cNvGrpSpPr/>
            <p:nvPr/>
          </p:nvGrpSpPr>
          <p:grpSpPr>
            <a:xfrm>
              <a:off x="5779231" y="3961407"/>
              <a:ext cx="1490503" cy="1490503"/>
              <a:chOff x="1194572" y="1261304"/>
              <a:chExt cx="2489992" cy="2489992"/>
            </a:xfrm>
          </p:grpSpPr>
          <p:sp>
            <p:nvSpPr>
              <p:cNvPr id="1938" name="椭圆 1937">
                <a:extLst>
                  <a:ext uri="{FF2B5EF4-FFF2-40B4-BE49-F238E27FC236}">
                    <a16:creationId xmlns:a16="http://schemas.microsoft.com/office/drawing/2014/main" id="{AC8D182D-5D52-BCA1-2C8F-1C9991FE0905}"/>
                  </a:ext>
                </a:extLst>
              </p:cNvPr>
              <p:cNvSpPr/>
              <p:nvPr/>
            </p:nvSpPr>
            <p:spPr>
              <a:xfrm>
                <a:off x="1194572" y="1261304"/>
                <a:ext cx="2489992" cy="248999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79000"/>
                    </a:schemeClr>
                  </a:gs>
                  <a:gs pos="0">
                    <a:schemeClr val="bg1">
                      <a:lumMod val="93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39" name="组合 1938">
                <a:extLst>
                  <a:ext uri="{FF2B5EF4-FFF2-40B4-BE49-F238E27FC236}">
                    <a16:creationId xmlns:a16="http://schemas.microsoft.com/office/drawing/2014/main" id="{805417F9-CBD3-5F17-1431-88DE4B709F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63761" y="1318300"/>
                <a:ext cx="2351614" cy="2376000"/>
                <a:chOff x="1219218" y="1657316"/>
                <a:chExt cx="2494326" cy="2520195"/>
              </a:xfrm>
            </p:grpSpPr>
            <p:grpSp>
              <p:nvGrpSpPr>
                <p:cNvPr id="1940" name="组合 1939">
                  <a:extLst>
                    <a:ext uri="{FF2B5EF4-FFF2-40B4-BE49-F238E27FC236}">
                      <a16:creationId xmlns:a16="http://schemas.microsoft.com/office/drawing/2014/main" id="{6181F980-B56D-FDEA-A7D7-A4968705E679}"/>
                    </a:ext>
                  </a:extLst>
                </p:cNvPr>
                <p:cNvGrpSpPr/>
                <p:nvPr/>
              </p:nvGrpSpPr>
              <p:grpSpPr>
                <a:xfrm>
                  <a:off x="1219218" y="1657910"/>
                  <a:ext cx="2494326" cy="2519007"/>
                  <a:chOff x="1969279" y="2593325"/>
                  <a:chExt cx="3337559" cy="3370584"/>
                </a:xfrm>
              </p:grpSpPr>
              <p:sp>
                <p:nvSpPr>
                  <p:cNvPr id="1070" name="椭圆 1069">
                    <a:extLst>
                      <a:ext uri="{FF2B5EF4-FFF2-40B4-BE49-F238E27FC236}">
                        <a16:creationId xmlns:a16="http://schemas.microsoft.com/office/drawing/2014/main" id="{86CE73B4-AF6F-78ED-9695-7EE64C3228C4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1" name="Freeform 130">
                    <a:extLst>
                      <a:ext uri="{FF2B5EF4-FFF2-40B4-BE49-F238E27FC236}">
                        <a16:creationId xmlns:a16="http://schemas.microsoft.com/office/drawing/2014/main" id="{9D08E2FE-A303-62C9-A8E8-26F2D3EEEA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41" name="椭圆 1940">
                  <a:extLst>
                    <a:ext uri="{FF2B5EF4-FFF2-40B4-BE49-F238E27FC236}">
                      <a16:creationId xmlns:a16="http://schemas.microsoft.com/office/drawing/2014/main" id="{26BC3C02-D131-9F83-8BB5-17D1FA9557F4}"/>
                    </a:ext>
                  </a:extLst>
                </p:cNvPr>
                <p:cNvSpPr/>
                <p:nvPr/>
              </p:nvSpPr>
              <p:spPr>
                <a:xfrm>
                  <a:off x="1541641" y="1988735"/>
                  <a:ext cx="1810745" cy="18107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942" name="组合 1941">
                  <a:extLst>
                    <a:ext uri="{FF2B5EF4-FFF2-40B4-BE49-F238E27FC236}">
                      <a16:creationId xmlns:a16="http://schemas.microsoft.com/office/drawing/2014/main" id="{AC816560-2BE6-D907-A6D2-E092CBDD08B2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1943" name="Freeform 11">
                    <a:extLst>
                      <a:ext uri="{FF2B5EF4-FFF2-40B4-BE49-F238E27FC236}">
                        <a16:creationId xmlns:a16="http://schemas.microsoft.com/office/drawing/2014/main" id="{6B7811F8-B4E1-F8B9-3907-0C7385427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4" name="Freeform 12">
                    <a:extLst>
                      <a:ext uri="{FF2B5EF4-FFF2-40B4-BE49-F238E27FC236}">
                        <a16:creationId xmlns:a16="http://schemas.microsoft.com/office/drawing/2014/main" id="{E73C9144-30BF-2A3D-07E0-A4E02E7289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5" name="Freeform 13">
                    <a:extLst>
                      <a:ext uri="{FF2B5EF4-FFF2-40B4-BE49-F238E27FC236}">
                        <a16:creationId xmlns:a16="http://schemas.microsoft.com/office/drawing/2014/main" id="{1290CCB2-C4F7-A70F-2179-7E272DCD73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6" name="Freeform 14">
                    <a:extLst>
                      <a:ext uri="{FF2B5EF4-FFF2-40B4-BE49-F238E27FC236}">
                        <a16:creationId xmlns:a16="http://schemas.microsoft.com/office/drawing/2014/main" id="{733FD185-6068-0AF8-7461-4A274B803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" name="Freeform 15">
                    <a:extLst>
                      <a:ext uri="{FF2B5EF4-FFF2-40B4-BE49-F238E27FC236}">
                        <a16:creationId xmlns:a16="http://schemas.microsoft.com/office/drawing/2014/main" id="{4CA5E5DA-09A6-6321-9BED-CA55C5F5B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" name="Freeform 16">
                    <a:extLst>
                      <a:ext uri="{FF2B5EF4-FFF2-40B4-BE49-F238E27FC236}">
                        <a16:creationId xmlns:a16="http://schemas.microsoft.com/office/drawing/2014/main" id="{AE2C6CD7-E08A-A159-82BA-AE211B225D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9" name="Freeform 17">
                    <a:extLst>
                      <a:ext uri="{FF2B5EF4-FFF2-40B4-BE49-F238E27FC236}">
                        <a16:creationId xmlns:a16="http://schemas.microsoft.com/office/drawing/2014/main" id="{C223AF41-3BE7-47C9-530D-23539ED14D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0" name="Freeform 18">
                    <a:extLst>
                      <a:ext uri="{FF2B5EF4-FFF2-40B4-BE49-F238E27FC236}">
                        <a16:creationId xmlns:a16="http://schemas.microsoft.com/office/drawing/2014/main" id="{069893ED-3044-9AC2-6547-8821802CC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" name="Freeform 19">
                    <a:extLst>
                      <a:ext uri="{FF2B5EF4-FFF2-40B4-BE49-F238E27FC236}">
                        <a16:creationId xmlns:a16="http://schemas.microsoft.com/office/drawing/2014/main" id="{09DA8586-BF9B-55CD-EA09-6ECCCA66B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" name="Freeform 20">
                    <a:extLst>
                      <a:ext uri="{FF2B5EF4-FFF2-40B4-BE49-F238E27FC236}">
                        <a16:creationId xmlns:a16="http://schemas.microsoft.com/office/drawing/2014/main" id="{43161BCA-B4C9-EF47-E93C-1CC998C816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3" name="Freeform 21">
                    <a:extLst>
                      <a:ext uri="{FF2B5EF4-FFF2-40B4-BE49-F238E27FC236}">
                        <a16:creationId xmlns:a16="http://schemas.microsoft.com/office/drawing/2014/main" id="{87B8EC11-FEE3-5661-0845-E3C54AB0D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4" name="Freeform 22">
                    <a:extLst>
                      <a:ext uri="{FF2B5EF4-FFF2-40B4-BE49-F238E27FC236}">
                        <a16:creationId xmlns:a16="http://schemas.microsoft.com/office/drawing/2014/main" id="{AD85FD4C-6A9B-2ECF-CE94-285A301A0B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5" name="Freeform 23">
                    <a:extLst>
                      <a:ext uri="{FF2B5EF4-FFF2-40B4-BE49-F238E27FC236}">
                        <a16:creationId xmlns:a16="http://schemas.microsoft.com/office/drawing/2014/main" id="{698EECC7-FE61-B08E-4765-6A864F63F0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" name="Freeform 24">
                    <a:extLst>
                      <a:ext uri="{FF2B5EF4-FFF2-40B4-BE49-F238E27FC236}">
                        <a16:creationId xmlns:a16="http://schemas.microsoft.com/office/drawing/2014/main" id="{4603B07D-EDC4-9430-3CB7-D7CEE71266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7" name="Freeform 25">
                    <a:extLst>
                      <a:ext uri="{FF2B5EF4-FFF2-40B4-BE49-F238E27FC236}">
                        <a16:creationId xmlns:a16="http://schemas.microsoft.com/office/drawing/2014/main" id="{3A5BF01C-D56A-A60A-0963-0D7FFEB372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8" name="Freeform 26">
                    <a:extLst>
                      <a:ext uri="{FF2B5EF4-FFF2-40B4-BE49-F238E27FC236}">
                        <a16:creationId xmlns:a16="http://schemas.microsoft.com/office/drawing/2014/main" id="{6988F0B9-6C8F-7D5A-3459-5C8139913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9" name="Freeform 27">
                    <a:extLst>
                      <a:ext uri="{FF2B5EF4-FFF2-40B4-BE49-F238E27FC236}">
                        <a16:creationId xmlns:a16="http://schemas.microsoft.com/office/drawing/2014/main" id="{2A81355C-F23C-BE3D-716E-48FFC4195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0" name="Freeform 28">
                    <a:extLst>
                      <a:ext uri="{FF2B5EF4-FFF2-40B4-BE49-F238E27FC236}">
                        <a16:creationId xmlns:a16="http://schemas.microsoft.com/office/drawing/2014/main" id="{820DB9F7-4B43-6298-DE4E-94F695E6C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1" name="Freeform 29">
                    <a:extLst>
                      <a:ext uri="{FF2B5EF4-FFF2-40B4-BE49-F238E27FC236}">
                        <a16:creationId xmlns:a16="http://schemas.microsoft.com/office/drawing/2014/main" id="{5914BEC6-EA22-2900-9606-7860A474E0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2" name="Freeform 30">
                    <a:extLst>
                      <a:ext uri="{FF2B5EF4-FFF2-40B4-BE49-F238E27FC236}">
                        <a16:creationId xmlns:a16="http://schemas.microsoft.com/office/drawing/2014/main" id="{D04FC5EF-9604-81B3-925E-6AD020F82E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3" name="Freeform 31">
                    <a:extLst>
                      <a:ext uri="{FF2B5EF4-FFF2-40B4-BE49-F238E27FC236}">
                        <a16:creationId xmlns:a16="http://schemas.microsoft.com/office/drawing/2014/main" id="{7D7F1829-9330-1637-F656-BCDA6F8BF5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4" name="Freeform 32">
                    <a:extLst>
                      <a:ext uri="{FF2B5EF4-FFF2-40B4-BE49-F238E27FC236}">
                        <a16:creationId xmlns:a16="http://schemas.microsoft.com/office/drawing/2014/main" id="{DFA790B4-3E4D-15C9-2DD7-7400F29079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5" name="Freeform 33">
                    <a:extLst>
                      <a:ext uri="{FF2B5EF4-FFF2-40B4-BE49-F238E27FC236}">
                        <a16:creationId xmlns:a16="http://schemas.microsoft.com/office/drawing/2014/main" id="{7E56F1DA-974F-9F9F-8A44-66B7E795A8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6" name="Freeform 34">
                    <a:extLst>
                      <a:ext uri="{FF2B5EF4-FFF2-40B4-BE49-F238E27FC236}">
                        <a16:creationId xmlns:a16="http://schemas.microsoft.com/office/drawing/2014/main" id="{9E0E2907-359A-98DB-18B7-7ACD273E4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7" name="Freeform 35">
                    <a:extLst>
                      <a:ext uri="{FF2B5EF4-FFF2-40B4-BE49-F238E27FC236}">
                        <a16:creationId xmlns:a16="http://schemas.microsoft.com/office/drawing/2014/main" id="{793E5E98-9204-AFF2-A9E4-2A3725AFE2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8" name="Freeform 36">
                    <a:extLst>
                      <a:ext uri="{FF2B5EF4-FFF2-40B4-BE49-F238E27FC236}">
                        <a16:creationId xmlns:a16="http://schemas.microsoft.com/office/drawing/2014/main" id="{F8F3E689-77F9-8E08-A04A-8B9E5B0F3D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9" name="Freeform 37">
                    <a:extLst>
                      <a:ext uri="{FF2B5EF4-FFF2-40B4-BE49-F238E27FC236}">
                        <a16:creationId xmlns:a16="http://schemas.microsoft.com/office/drawing/2014/main" id="{94317629-621F-BC78-D70A-D02210BAA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0" name="Freeform 38">
                    <a:extLst>
                      <a:ext uri="{FF2B5EF4-FFF2-40B4-BE49-F238E27FC236}">
                        <a16:creationId xmlns:a16="http://schemas.microsoft.com/office/drawing/2014/main" id="{572E5040-02FD-A0FC-7ECC-AD46F1FF4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1" name="Freeform 39">
                    <a:extLst>
                      <a:ext uri="{FF2B5EF4-FFF2-40B4-BE49-F238E27FC236}">
                        <a16:creationId xmlns:a16="http://schemas.microsoft.com/office/drawing/2014/main" id="{F56B8EA1-3D47-F591-F188-47A4636C65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2" name="Freeform 40">
                    <a:extLst>
                      <a:ext uri="{FF2B5EF4-FFF2-40B4-BE49-F238E27FC236}">
                        <a16:creationId xmlns:a16="http://schemas.microsoft.com/office/drawing/2014/main" id="{DCAB8801-D499-D4D3-AC89-73F791EC29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3" name="Freeform 41">
                    <a:extLst>
                      <a:ext uri="{FF2B5EF4-FFF2-40B4-BE49-F238E27FC236}">
                        <a16:creationId xmlns:a16="http://schemas.microsoft.com/office/drawing/2014/main" id="{69F479AE-3F58-880B-AFA5-64A9026815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4" name="Freeform 42">
                    <a:extLst>
                      <a:ext uri="{FF2B5EF4-FFF2-40B4-BE49-F238E27FC236}">
                        <a16:creationId xmlns:a16="http://schemas.microsoft.com/office/drawing/2014/main" id="{4146DB49-F055-A139-69F0-09E7C6E32F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5" name="Freeform 43">
                    <a:extLst>
                      <a:ext uri="{FF2B5EF4-FFF2-40B4-BE49-F238E27FC236}">
                        <a16:creationId xmlns:a16="http://schemas.microsoft.com/office/drawing/2014/main" id="{4ECDD6D2-CD3E-E038-C272-E0ED061BE9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" name="Freeform 44">
                    <a:extLst>
                      <a:ext uri="{FF2B5EF4-FFF2-40B4-BE49-F238E27FC236}">
                        <a16:creationId xmlns:a16="http://schemas.microsoft.com/office/drawing/2014/main" id="{327E3B8B-9849-7658-D041-638F9246D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7" name="Freeform 45">
                    <a:extLst>
                      <a:ext uri="{FF2B5EF4-FFF2-40B4-BE49-F238E27FC236}">
                        <a16:creationId xmlns:a16="http://schemas.microsoft.com/office/drawing/2014/main" id="{DED3F0C4-C232-D040-E7A8-4255035CE0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8" name="Freeform 46">
                    <a:extLst>
                      <a:ext uri="{FF2B5EF4-FFF2-40B4-BE49-F238E27FC236}">
                        <a16:creationId xmlns:a16="http://schemas.microsoft.com/office/drawing/2014/main" id="{0415D4E6-BC00-57C2-0C1F-0EC31BE6CF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9" name="Freeform 47">
                    <a:extLst>
                      <a:ext uri="{FF2B5EF4-FFF2-40B4-BE49-F238E27FC236}">
                        <a16:creationId xmlns:a16="http://schemas.microsoft.com/office/drawing/2014/main" id="{5466C18B-8AF5-9E3A-122B-15DEDA9F3D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0" name="Freeform 48">
                    <a:extLst>
                      <a:ext uri="{FF2B5EF4-FFF2-40B4-BE49-F238E27FC236}">
                        <a16:creationId xmlns:a16="http://schemas.microsoft.com/office/drawing/2014/main" id="{519F27D4-8446-2AD0-0890-0335F560B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1" name="Freeform 49">
                    <a:extLst>
                      <a:ext uri="{FF2B5EF4-FFF2-40B4-BE49-F238E27FC236}">
                        <a16:creationId xmlns:a16="http://schemas.microsoft.com/office/drawing/2014/main" id="{7DB74C7C-9EC8-1F6B-6F5B-82CEFC4271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2" name="Freeform 50">
                    <a:extLst>
                      <a:ext uri="{FF2B5EF4-FFF2-40B4-BE49-F238E27FC236}">
                        <a16:creationId xmlns:a16="http://schemas.microsoft.com/office/drawing/2014/main" id="{FCF8E45B-3B65-FE0C-1EFC-09CFC9404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3" name="Freeform 51">
                    <a:extLst>
                      <a:ext uri="{FF2B5EF4-FFF2-40B4-BE49-F238E27FC236}">
                        <a16:creationId xmlns:a16="http://schemas.microsoft.com/office/drawing/2014/main" id="{3C760820-2D49-0698-DC24-4761207B94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4" name="Freeform 52">
                    <a:extLst>
                      <a:ext uri="{FF2B5EF4-FFF2-40B4-BE49-F238E27FC236}">
                        <a16:creationId xmlns:a16="http://schemas.microsoft.com/office/drawing/2014/main" id="{0764F48D-7FC6-88C0-3B03-9EFB288A1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Freeform 53">
                    <a:extLst>
                      <a:ext uri="{FF2B5EF4-FFF2-40B4-BE49-F238E27FC236}">
                        <a16:creationId xmlns:a16="http://schemas.microsoft.com/office/drawing/2014/main" id="{74E87C77-D51A-1E96-3958-A0EBE81269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Freeform 54">
                    <a:extLst>
                      <a:ext uri="{FF2B5EF4-FFF2-40B4-BE49-F238E27FC236}">
                        <a16:creationId xmlns:a16="http://schemas.microsoft.com/office/drawing/2014/main" id="{F6A2373F-4ACD-91E6-7CB2-DCDBBDEEB7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Freeform 55">
                    <a:extLst>
                      <a:ext uri="{FF2B5EF4-FFF2-40B4-BE49-F238E27FC236}">
                        <a16:creationId xmlns:a16="http://schemas.microsoft.com/office/drawing/2014/main" id="{D4ACDA65-0B04-BCB4-54FE-8935FABF3F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" name="Freeform 56">
                    <a:extLst>
                      <a:ext uri="{FF2B5EF4-FFF2-40B4-BE49-F238E27FC236}">
                        <a16:creationId xmlns:a16="http://schemas.microsoft.com/office/drawing/2014/main" id="{4C2B0D6D-2331-BFDF-F33A-BD4162C65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" name="Freeform 57">
                    <a:extLst>
                      <a:ext uri="{FF2B5EF4-FFF2-40B4-BE49-F238E27FC236}">
                        <a16:creationId xmlns:a16="http://schemas.microsoft.com/office/drawing/2014/main" id="{99F9F494-C70F-BE5E-2F3E-072D3FE586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Freeform 58">
                    <a:extLst>
                      <a:ext uri="{FF2B5EF4-FFF2-40B4-BE49-F238E27FC236}">
                        <a16:creationId xmlns:a16="http://schemas.microsoft.com/office/drawing/2014/main" id="{B93F6393-547A-8212-7B13-9FD10BD747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" name="Freeform 59">
                    <a:extLst>
                      <a:ext uri="{FF2B5EF4-FFF2-40B4-BE49-F238E27FC236}">
                        <a16:creationId xmlns:a16="http://schemas.microsoft.com/office/drawing/2014/main" id="{45DA31F3-DB9B-1661-5E4E-D1DC509C55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3" name="Freeform 60">
                    <a:extLst>
                      <a:ext uri="{FF2B5EF4-FFF2-40B4-BE49-F238E27FC236}">
                        <a16:creationId xmlns:a16="http://schemas.microsoft.com/office/drawing/2014/main" id="{A5DD442B-DA61-960D-619E-5D220D520B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" name="Freeform 61">
                    <a:extLst>
                      <a:ext uri="{FF2B5EF4-FFF2-40B4-BE49-F238E27FC236}">
                        <a16:creationId xmlns:a16="http://schemas.microsoft.com/office/drawing/2014/main" id="{6149EA0F-5087-6D3D-9D8D-3E9E001F9E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" name="Freeform 62">
                    <a:extLst>
                      <a:ext uri="{FF2B5EF4-FFF2-40B4-BE49-F238E27FC236}">
                        <a16:creationId xmlns:a16="http://schemas.microsoft.com/office/drawing/2014/main" id="{EC56A91D-5466-16CB-E3CA-3FC75A4A3C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6" name="Freeform 63">
                    <a:extLst>
                      <a:ext uri="{FF2B5EF4-FFF2-40B4-BE49-F238E27FC236}">
                        <a16:creationId xmlns:a16="http://schemas.microsoft.com/office/drawing/2014/main" id="{E28A1FFD-7670-7657-03DC-9435F3D781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" name="Freeform 64">
                    <a:extLst>
                      <a:ext uri="{FF2B5EF4-FFF2-40B4-BE49-F238E27FC236}">
                        <a16:creationId xmlns:a16="http://schemas.microsoft.com/office/drawing/2014/main" id="{B0DFEF78-4B55-2EE0-CC48-DEFF4CCDFC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" name="Freeform 65">
                    <a:extLst>
                      <a:ext uri="{FF2B5EF4-FFF2-40B4-BE49-F238E27FC236}">
                        <a16:creationId xmlns:a16="http://schemas.microsoft.com/office/drawing/2014/main" id="{09CAFF5B-F2B9-C2F3-85B8-6647A60121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9" name="Freeform 66">
                    <a:extLst>
                      <a:ext uri="{FF2B5EF4-FFF2-40B4-BE49-F238E27FC236}">
                        <a16:creationId xmlns:a16="http://schemas.microsoft.com/office/drawing/2014/main" id="{D031EF39-2675-19FE-A3AA-703EF7D4B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0" name="Freeform 67">
                    <a:extLst>
                      <a:ext uri="{FF2B5EF4-FFF2-40B4-BE49-F238E27FC236}">
                        <a16:creationId xmlns:a16="http://schemas.microsoft.com/office/drawing/2014/main" id="{DCD52C13-A88E-5FEA-5282-C58E8911EC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1" name="Freeform 68">
                    <a:extLst>
                      <a:ext uri="{FF2B5EF4-FFF2-40B4-BE49-F238E27FC236}">
                        <a16:creationId xmlns:a16="http://schemas.microsoft.com/office/drawing/2014/main" id="{C1F7A689-34F1-921E-C514-CBCF468898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2" name="Freeform 69">
                    <a:extLst>
                      <a:ext uri="{FF2B5EF4-FFF2-40B4-BE49-F238E27FC236}">
                        <a16:creationId xmlns:a16="http://schemas.microsoft.com/office/drawing/2014/main" id="{E02AA7A2-D72B-1CD7-6F4B-980DD06645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Freeform 70">
                    <a:extLst>
                      <a:ext uri="{FF2B5EF4-FFF2-40B4-BE49-F238E27FC236}">
                        <a16:creationId xmlns:a16="http://schemas.microsoft.com/office/drawing/2014/main" id="{3F58FE6C-AADE-C942-63EA-96020BABC6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" name="Freeform 71">
                    <a:extLst>
                      <a:ext uri="{FF2B5EF4-FFF2-40B4-BE49-F238E27FC236}">
                        <a16:creationId xmlns:a16="http://schemas.microsoft.com/office/drawing/2014/main" id="{0038E041-A3C8-03A7-B8C0-D779C82E91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5" name="Freeform 72">
                    <a:extLst>
                      <a:ext uri="{FF2B5EF4-FFF2-40B4-BE49-F238E27FC236}">
                        <a16:creationId xmlns:a16="http://schemas.microsoft.com/office/drawing/2014/main" id="{400A60CA-99EB-6982-05B5-B1AE0BF3E8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6" name="Freeform 73">
                    <a:extLst>
                      <a:ext uri="{FF2B5EF4-FFF2-40B4-BE49-F238E27FC236}">
                        <a16:creationId xmlns:a16="http://schemas.microsoft.com/office/drawing/2014/main" id="{C7649625-8D2D-91DB-B200-C4191C2A44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Freeform 74">
                    <a:extLst>
                      <a:ext uri="{FF2B5EF4-FFF2-40B4-BE49-F238E27FC236}">
                        <a16:creationId xmlns:a16="http://schemas.microsoft.com/office/drawing/2014/main" id="{F17FC588-468B-C850-4409-0649FCBF9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8" name="Freeform 75">
                    <a:extLst>
                      <a:ext uri="{FF2B5EF4-FFF2-40B4-BE49-F238E27FC236}">
                        <a16:creationId xmlns:a16="http://schemas.microsoft.com/office/drawing/2014/main" id="{99588731-5AB5-CC36-E7D4-2602EE6FA6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9" name="Freeform 76">
                    <a:extLst>
                      <a:ext uri="{FF2B5EF4-FFF2-40B4-BE49-F238E27FC236}">
                        <a16:creationId xmlns:a16="http://schemas.microsoft.com/office/drawing/2014/main" id="{C6DC75A7-B4FA-C8A9-EFD2-76823FEBD7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0" name="Freeform 77">
                    <a:extLst>
                      <a:ext uri="{FF2B5EF4-FFF2-40B4-BE49-F238E27FC236}">
                        <a16:creationId xmlns:a16="http://schemas.microsoft.com/office/drawing/2014/main" id="{59467104-2992-3023-65C8-45148331A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1" name="Freeform 78">
                    <a:extLst>
                      <a:ext uri="{FF2B5EF4-FFF2-40B4-BE49-F238E27FC236}">
                        <a16:creationId xmlns:a16="http://schemas.microsoft.com/office/drawing/2014/main" id="{971DED0F-68EF-65B3-9353-1A8BD387B6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2" name="Freeform 79">
                    <a:extLst>
                      <a:ext uri="{FF2B5EF4-FFF2-40B4-BE49-F238E27FC236}">
                        <a16:creationId xmlns:a16="http://schemas.microsoft.com/office/drawing/2014/main" id="{5740D50E-943C-E105-E272-B2D4B372F7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3" name="Freeform 80">
                    <a:extLst>
                      <a:ext uri="{FF2B5EF4-FFF2-40B4-BE49-F238E27FC236}">
                        <a16:creationId xmlns:a16="http://schemas.microsoft.com/office/drawing/2014/main" id="{D78A652B-F425-90DD-54D8-808FE70C10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" name="Freeform 81">
                    <a:extLst>
                      <a:ext uri="{FF2B5EF4-FFF2-40B4-BE49-F238E27FC236}">
                        <a16:creationId xmlns:a16="http://schemas.microsoft.com/office/drawing/2014/main" id="{190952E2-759A-1079-3440-FC354CBAF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" name="Freeform 82">
                    <a:extLst>
                      <a:ext uri="{FF2B5EF4-FFF2-40B4-BE49-F238E27FC236}">
                        <a16:creationId xmlns:a16="http://schemas.microsoft.com/office/drawing/2014/main" id="{A2B3F2BE-DFC4-3B81-C897-6A626F21CB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6" name="Freeform 83">
                    <a:extLst>
                      <a:ext uri="{FF2B5EF4-FFF2-40B4-BE49-F238E27FC236}">
                        <a16:creationId xmlns:a16="http://schemas.microsoft.com/office/drawing/2014/main" id="{1AD21C2A-D696-77B6-B8ED-13FB05DC8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7" name="Freeform 84">
                    <a:extLst>
                      <a:ext uri="{FF2B5EF4-FFF2-40B4-BE49-F238E27FC236}">
                        <a16:creationId xmlns:a16="http://schemas.microsoft.com/office/drawing/2014/main" id="{5ECFC1C3-8496-4689-30BE-329D6EDC73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8" name="Freeform 85">
                    <a:extLst>
                      <a:ext uri="{FF2B5EF4-FFF2-40B4-BE49-F238E27FC236}">
                        <a16:creationId xmlns:a16="http://schemas.microsoft.com/office/drawing/2014/main" id="{C4B5E64C-354A-9805-D76A-E151EBEAA6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" name="Freeform 86">
                    <a:extLst>
                      <a:ext uri="{FF2B5EF4-FFF2-40B4-BE49-F238E27FC236}">
                        <a16:creationId xmlns:a16="http://schemas.microsoft.com/office/drawing/2014/main" id="{DF7F81BF-D4AC-F79A-290F-DDA3428D1E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0" name="Freeform 87">
                    <a:extLst>
                      <a:ext uri="{FF2B5EF4-FFF2-40B4-BE49-F238E27FC236}">
                        <a16:creationId xmlns:a16="http://schemas.microsoft.com/office/drawing/2014/main" id="{A597B2DC-47B7-4B80-A887-629233A44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" name="Freeform 88">
                    <a:extLst>
                      <a:ext uri="{FF2B5EF4-FFF2-40B4-BE49-F238E27FC236}">
                        <a16:creationId xmlns:a16="http://schemas.microsoft.com/office/drawing/2014/main" id="{ADAA9CA6-6DC0-5208-4C94-24856DABA6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" name="Freeform 89">
                    <a:extLst>
                      <a:ext uri="{FF2B5EF4-FFF2-40B4-BE49-F238E27FC236}">
                        <a16:creationId xmlns:a16="http://schemas.microsoft.com/office/drawing/2014/main" id="{A5202CB9-8DF5-C456-B9D0-013443F76F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3" name="Freeform 90">
                    <a:extLst>
                      <a:ext uri="{FF2B5EF4-FFF2-40B4-BE49-F238E27FC236}">
                        <a16:creationId xmlns:a16="http://schemas.microsoft.com/office/drawing/2014/main" id="{6D22A045-71B8-E030-2E7C-780794199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4" name="Freeform 91">
                    <a:extLst>
                      <a:ext uri="{FF2B5EF4-FFF2-40B4-BE49-F238E27FC236}">
                        <a16:creationId xmlns:a16="http://schemas.microsoft.com/office/drawing/2014/main" id="{35C26A29-67C5-FDCC-6400-49B777EDEC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Freeform 92">
                    <a:extLst>
                      <a:ext uri="{FF2B5EF4-FFF2-40B4-BE49-F238E27FC236}">
                        <a16:creationId xmlns:a16="http://schemas.microsoft.com/office/drawing/2014/main" id="{FB5C5C13-0FBD-97FF-004A-5B5C65CA77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6" name="Freeform 93">
                    <a:extLst>
                      <a:ext uri="{FF2B5EF4-FFF2-40B4-BE49-F238E27FC236}">
                        <a16:creationId xmlns:a16="http://schemas.microsoft.com/office/drawing/2014/main" id="{6642EB92-280D-B47D-69FE-6639C6A5C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Freeform 94">
                    <a:extLst>
                      <a:ext uri="{FF2B5EF4-FFF2-40B4-BE49-F238E27FC236}">
                        <a16:creationId xmlns:a16="http://schemas.microsoft.com/office/drawing/2014/main" id="{A52F1718-5DEF-7C45-1094-EEF20ACF42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8" name="Freeform 95">
                    <a:extLst>
                      <a:ext uri="{FF2B5EF4-FFF2-40B4-BE49-F238E27FC236}">
                        <a16:creationId xmlns:a16="http://schemas.microsoft.com/office/drawing/2014/main" id="{073D4E04-469A-0B29-FC35-16A767F397F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9" name="Freeform 96">
                    <a:extLst>
                      <a:ext uri="{FF2B5EF4-FFF2-40B4-BE49-F238E27FC236}">
                        <a16:creationId xmlns:a16="http://schemas.microsoft.com/office/drawing/2014/main" id="{C14E1C6F-7FB9-FEF0-3590-7444028048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pic>
          <p:nvPicPr>
            <p:cNvPr id="1937" name="图片 1936">
              <a:extLst>
                <a:ext uri="{FF2B5EF4-FFF2-40B4-BE49-F238E27FC236}">
                  <a16:creationId xmlns:a16="http://schemas.microsoft.com/office/drawing/2014/main" id="{C0594BEB-7ED9-05DB-4C6B-45B96B55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913" y="4457885"/>
              <a:ext cx="910785" cy="690145"/>
            </a:xfrm>
            <a:prstGeom prst="rect">
              <a:avLst/>
            </a:prstGeom>
          </p:spPr>
        </p:pic>
      </p:grpSp>
      <p:grpSp>
        <p:nvGrpSpPr>
          <p:cNvPr id="1990" name="组合 1989">
            <a:extLst>
              <a:ext uri="{FF2B5EF4-FFF2-40B4-BE49-F238E27FC236}">
                <a16:creationId xmlns:a16="http://schemas.microsoft.com/office/drawing/2014/main" id="{3236C188-0F3F-07DB-4530-617F22B59D42}"/>
              </a:ext>
            </a:extLst>
          </p:cNvPr>
          <p:cNvGrpSpPr/>
          <p:nvPr/>
        </p:nvGrpSpPr>
        <p:grpSpPr>
          <a:xfrm>
            <a:off x="20758" y="1343101"/>
            <a:ext cx="10625421" cy="3180452"/>
            <a:chOff x="20758" y="1343101"/>
            <a:chExt cx="10625421" cy="3180452"/>
          </a:xfrm>
        </p:grpSpPr>
        <p:pic>
          <p:nvPicPr>
            <p:cNvPr id="1991" name="图片 1990">
              <a:extLst>
                <a:ext uri="{FF2B5EF4-FFF2-40B4-BE49-F238E27FC236}">
                  <a16:creationId xmlns:a16="http://schemas.microsoft.com/office/drawing/2014/main" id="{DFEDFC5B-1CBC-3C93-D449-9D2C0433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8306">
              <a:off x="20758" y="1912383"/>
              <a:ext cx="4174681" cy="2611170"/>
            </a:xfrm>
            <a:prstGeom prst="rect">
              <a:avLst/>
            </a:prstGeom>
          </p:spPr>
        </p:pic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3D1549BB-C277-5E5E-1D2C-D27642F5D763}"/>
                </a:ext>
              </a:extLst>
            </p:cNvPr>
            <p:cNvGrpSpPr/>
            <p:nvPr/>
          </p:nvGrpSpPr>
          <p:grpSpPr>
            <a:xfrm rot="20474687">
              <a:off x="828490" y="1343101"/>
              <a:ext cx="9817689" cy="1474972"/>
              <a:chOff x="938926" y="1414836"/>
              <a:chExt cx="14899022" cy="2238374"/>
            </a:xfrm>
          </p:grpSpPr>
          <p:grpSp>
            <p:nvGrpSpPr>
              <p:cNvPr id="1993" name="组合 1992">
                <a:extLst>
                  <a:ext uri="{FF2B5EF4-FFF2-40B4-BE49-F238E27FC236}">
                    <a16:creationId xmlns:a16="http://schemas.microsoft.com/office/drawing/2014/main" id="{85C659CE-3278-55FD-7446-38D182A50765}"/>
                  </a:ext>
                </a:extLst>
              </p:cNvPr>
              <p:cNvGrpSpPr/>
              <p:nvPr/>
            </p:nvGrpSpPr>
            <p:grpSpPr>
              <a:xfrm>
                <a:off x="938926" y="3286118"/>
                <a:ext cx="2248569" cy="289812"/>
                <a:chOff x="2305050" y="4706938"/>
                <a:chExt cx="3879850" cy="500062"/>
              </a:xfrm>
            </p:grpSpPr>
            <p:sp>
              <p:nvSpPr>
                <p:cNvPr id="2001" name="Freeform 8">
                  <a:extLst>
                    <a:ext uri="{FF2B5EF4-FFF2-40B4-BE49-F238E27FC236}">
                      <a16:creationId xmlns:a16="http://schemas.microsoft.com/office/drawing/2014/main" id="{B64C9973-E271-ADF7-C2E9-B693FD6A8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2" name="Freeform 9">
                  <a:extLst>
                    <a:ext uri="{FF2B5EF4-FFF2-40B4-BE49-F238E27FC236}">
                      <a16:creationId xmlns:a16="http://schemas.microsoft.com/office/drawing/2014/main" id="{E755CBAB-89A3-7DA5-CFB2-9688D631F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3" name="Freeform 10">
                  <a:extLst>
                    <a:ext uri="{FF2B5EF4-FFF2-40B4-BE49-F238E27FC236}">
                      <a16:creationId xmlns:a16="http://schemas.microsoft.com/office/drawing/2014/main" id="{0FDB9F94-EB4D-8857-F878-AD0F33B46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004" name="Freeform 11">
                  <a:extLst>
                    <a:ext uri="{FF2B5EF4-FFF2-40B4-BE49-F238E27FC236}">
                      <a16:creationId xmlns:a16="http://schemas.microsoft.com/office/drawing/2014/main" id="{01CA76D5-7E04-0246-2CBA-FD5BCD5BF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5" name="Freeform 12">
                  <a:extLst>
                    <a:ext uri="{FF2B5EF4-FFF2-40B4-BE49-F238E27FC236}">
                      <a16:creationId xmlns:a16="http://schemas.microsoft.com/office/drawing/2014/main" id="{C9A0B6EC-D4E1-F7CE-D704-A160FC0118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6" name="Freeform 13">
                  <a:extLst>
                    <a:ext uri="{FF2B5EF4-FFF2-40B4-BE49-F238E27FC236}">
                      <a16:creationId xmlns:a16="http://schemas.microsoft.com/office/drawing/2014/main" id="{F27DDDA7-1815-47DB-2A4D-3D730887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007" name="Freeform 14">
                  <a:extLst>
                    <a:ext uri="{FF2B5EF4-FFF2-40B4-BE49-F238E27FC236}">
                      <a16:creationId xmlns:a16="http://schemas.microsoft.com/office/drawing/2014/main" id="{522281D7-1F88-E464-8F7B-0D35729E8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8" name="Freeform 15">
                  <a:extLst>
                    <a:ext uri="{FF2B5EF4-FFF2-40B4-BE49-F238E27FC236}">
                      <a16:creationId xmlns:a16="http://schemas.microsoft.com/office/drawing/2014/main" id="{D73BDDC3-4120-6BAB-4224-5D771D2AFE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1994" name="文本框 1993">
                <a:extLst>
                  <a:ext uri="{FF2B5EF4-FFF2-40B4-BE49-F238E27FC236}">
                    <a16:creationId xmlns:a16="http://schemas.microsoft.com/office/drawing/2014/main" id="{FF4D8BD1-4D0E-E684-A8E0-B97ED0B7410F}"/>
                  </a:ext>
                </a:extLst>
              </p:cNvPr>
              <p:cNvSpPr txBox="1"/>
              <p:nvPr/>
            </p:nvSpPr>
            <p:spPr>
              <a:xfrm>
                <a:off x="4520890" y="2303814"/>
                <a:ext cx="2890684" cy="60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solidFill>
                      <a:schemeClr val="bg1"/>
                    </a:solidFill>
                  </a:rPr>
                  <a:t>GRAND PRIX</a:t>
                </a:r>
                <a:endParaRPr lang="zh-CN" altLang="en-US" sz="12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5" name="矩形 1994">
                <a:extLst>
                  <a:ext uri="{FF2B5EF4-FFF2-40B4-BE49-F238E27FC236}">
                    <a16:creationId xmlns:a16="http://schemas.microsoft.com/office/drawing/2014/main" id="{BC356B6F-02C3-136E-94C1-B602B8F3B340}"/>
                  </a:ext>
                </a:extLst>
              </p:cNvPr>
              <p:cNvSpPr/>
              <p:nvPr/>
            </p:nvSpPr>
            <p:spPr>
              <a:xfrm>
                <a:off x="5197714" y="1414836"/>
                <a:ext cx="932199" cy="607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>
                    <a:solidFill>
                      <a:schemeClr val="bg1"/>
                    </a:solidFill>
                  </a:rPr>
                  <a:t>UBS</a:t>
                </a:r>
                <a:endParaRPr lang="en-US" altLang="zh-CN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6" name="矩形 1995">
                <a:extLst>
                  <a:ext uri="{FF2B5EF4-FFF2-40B4-BE49-F238E27FC236}">
                    <a16:creationId xmlns:a16="http://schemas.microsoft.com/office/drawing/2014/main" id="{8F1B8A1B-563B-4210-9823-84DC8E4171C1}"/>
                  </a:ext>
                </a:extLst>
              </p:cNvPr>
              <p:cNvSpPr/>
              <p:nvPr/>
            </p:nvSpPr>
            <p:spPr>
              <a:xfrm>
                <a:off x="4850220" y="1859326"/>
                <a:ext cx="1791806" cy="607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 dirty="0">
                    <a:solidFill>
                      <a:schemeClr val="bg1"/>
                    </a:solidFill>
                  </a:rPr>
                  <a:t>BAHRAIN</a:t>
                </a:r>
              </a:p>
            </p:txBody>
          </p:sp>
          <p:sp>
            <p:nvSpPr>
              <p:cNvPr id="1997" name="矩形 1996">
                <a:extLst>
                  <a:ext uri="{FF2B5EF4-FFF2-40B4-BE49-F238E27FC236}">
                    <a16:creationId xmlns:a16="http://schemas.microsoft.com/office/drawing/2014/main" id="{0635E213-F4C0-9921-A011-BBCE00DDBB94}"/>
                  </a:ext>
                </a:extLst>
              </p:cNvPr>
              <p:cNvSpPr/>
              <p:nvPr/>
            </p:nvSpPr>
            <p:spPr>
              <a:xfrm>
                <a:off x="3189941" y="2877018"/>
                <a:ext cx="3432981" cy="467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i="1" dirty="0">
                    <a:solidFill>
                      <a:schemeClr val="bg1"/>
                    </a:solidFill>
                  </a:rPr>
                  <a:t>                         Sakheer </a:t>
                </a:r>
                <a:r>
                  <a:rPr lang="ar-AE" altLang="zh-CN" sz="1400" b="1" i="1" dirty="0">
                    <a:solidFill>
                      <a:schemeClr val="bg1"/>
                    </a:solidFill>
                  </a:rPr>
                  <a:t>الصخير‎</a:t>
                </a:r>
                <a:endParaRPr lang="en-US" altLang="zh-CN" sz="14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8" name="矩形 1997">
                <a:extLst>
                  <a:ext uri="{FF2B5EF4-FFF2-40B4-BE49-F238E27FC236}">
                    <a16:creationId xmlns:a16="http://schemas.microsoft.com/office/drawing/2014/main" id="{481DCE31-7BD2-449D-9B3C-739C6AE67F76}"/>
                  </a:ext>
                </a:extLst>
              </p:cNvPr>
              <p:cNvSpPr/>
              <p:nvPr/>
            </p:nvSpPr>
            <p:spPr>
              <a:xfrm>
                <a:off x="4321740" y="3186137"/>
                <a:ext cx="1964038" cy="467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i="1" dirty="0">
                    <a:solidFill>
                      <a:schemeClr val="bg1"/>
                    </a:solidFill>
                  </a:rPr>
                  <a:t>2 MARCH 2024</a:t>
                </a:r>
              </a:p>
            </p:txBody>
          </p:sp>
          <p:sp>
            <p:nvSpPr>
              <p:cNvPr id="1999" name="矩形 1998">
                <a:extLst>
                  <a:ext uri="{FF2B5EF4-FFF2-40B4-BE49-F238E27FC236}">
                    <a16:creationId xmlns:a16="http://schemas.microsoft.com/office/drawing/2014/main" id="{DEED1149-026B-8A90-F2D9-EFCAEE4E6343}"/>
                  </a:ext>
                </a:extLst>
              </p:cNvPr>
              <p:cNvSpPr/>
              <p:nvPr/>
            </p:nvSpPr>
            <p:spPr>
              <a:xfrm>
                <a:off x="7179175" y="1941986"/>
                <a:ext cx="8620228" cy="700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Formula 1 BAHRAIN </a:t>
                </a:r>
                <a:r>
                  <a:rPr lang="fr-FR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GRAND PRIX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0" name="矩形 1999">
                <a:extLst>
                  <a:ext uri="{FF2B5EF4-FFF2-40B4-BE49-F238E27FC236}">
                    <a16:creationId xmlns:a16="http://schemas.microsoft.com/office/drawing/2014/main" id="{5E4414AB-0064-2AA4-BFAB-78243241A5BA}"/>
                  </a:ext>
                </a:extLst>
              </p:cNvPr>
              <p:cNvSpPr/>
              <p:nvPr/>
            </p:nvSpPr>
            <p:spPr>
              <a:xfrm>
                <a:off x="7217720" y="2481155"/>
                <a:ext cx="8620228" cy="112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Williams Grand Prix Engineering Limited</a:t>
                </a:r>
              </a:p>
              <a:p>
                <a:pPr algn="ctr"/>
                <a:r>
                  <a:rPr lang="en-US" altLang="zh-CN" sz="21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MSDM5005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06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7290"/>
    </mc:Choice>
    <mc:Fallback>
      <p:transition advClick="0" advTm="729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214100" y="6235700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solidFill>
                    <a:schemeClr val="bg1"/>
                  </a:solidFill>
                </a:rPr>
                <a:t>GRAND PRIX</a:t>
              </a:r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 dirty="0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ranking list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CE38CB-A702-C2A8-DC85-3DB0F51C881C}"/>
              </a:ext>
            </a:extLst>
          </p:cNvPr>
          <p:cNvGrpSpPr/>
          <p:nvPr/>
        </p:nvGrpSpPr>
        <p:grpSpPr>
          <a:xfrm>
            <a:off x="170444" y="1103840"/>
            <a:ext cx="8656309" cy="5193785"/>
            <a:chOff x="199352" y="1103840"/>
            <a:chExt cx="8656309" cy="5193785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4919FC7-FAC5-A4CA-FC1A-E4B3C24DE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52" y="1103840"/>
              <a:ext cx="8656309" cy="51937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F6B15AA-8CE1-3FCE-7121-8C62F8F0707F}"/>
                </a:ext>
              </a:extLst>
            </p:cNvPr>
            <p:cNvGrpSpPr/>
            <p:nvPr/>
          </p:nvGrpSpPr>
          <p:grpSpPr>
            <a:xfrm>
              <a:off x="7139781" y="1692669"/>
              <a:ext cx="1529651" cy="4343994"/>
              <a:chOff x="7139781" y="1692669"/>
              <a:chExt cx="1529651" cy="4343994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5984D94-FA84-A0A0-0DA7-FB629BEDA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218" y="1692669"/>
                <a:ext cx="1407612" cy="1407612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AE96BE5C-80ED-603D-DAF9-48E37E862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9781" y="4507012"/>
                <a:ext cx="1529651" cy="1529651"/>
              </a:xfrm>
              <a:prstGeom prst="rect">
                <a:avLst/>
              </a:prstGeom>
            </p:spPr>
          </p:pic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6A01C1F-A44F-3872-245E-29B0AF117BCC}"/>
              </a:ext>
            </a:extLst>
          </p:cNvPr>
          <p:cNvSpPr txBox="1"/>
          <p:nvPr/>
        </p:nvSpPr>
        <p:spPr>
          <a:xfrm>
            <a:off x="8783097" y="1657029"/>
            <a:ext cx="3299858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Alexander Albon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Qualifying Ranking: 	13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Race Ranking:		15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56 Laps, + 1  lap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E4ED6F5-7621-0BB8-ADF0-D89BB939E22B}"/>
              </a:ext>
            </a:extLst>
          </p:cNvPr>
          <p:cNvSpPr txBox="1"/>
          <p:nvPr/>
        </p:nvSpPr>
        <p:spPr>
          <a:xfrm>
            <a:off x="8783097" y="4315929"/>
            <a:ext cx="3299858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Logan Sargeant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Qualifying Ranking: 	18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Race Ranking:		20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55 Laps, + 2  lap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126D41F-93D3-C233-3A48-8E2CA61144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21" y="183819"/>
            <a:ext cx="1607237" cy="13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2808">
        <p14:pan dir="u"/>
      </p:transition>
    </mc:Choice>
    <mc:Fallback>
      <p:transition spd="slow" advTm="12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0D4A6A-24C5-6287-DD9E-D48A65A82695}"/>
              </a:ext>
            </a:extLst>
          </p:cNvPr>
          <p:cNvGrpSpPr/>
          <p:nvPr/>
        </p:nvGrpSpPr>
        <p:grpSpPr>
          <a:xfrm>
            <a:off x="129560" y="5602124"/>
            <a:ext cx="2827649" cy="802231"/>
            <a:chOff x="2174147" y="4434805"/>
            <a:chExt cx="4722965" cy="1077216"/>
          </a:xfrm>
        </p:grpSpPr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B1B7D472-83D4-5899-8202-CD7A7BDDA271}"/>
                </a:ext>
              </a:extLst>
            </p:cNvPr>
            <p:cNvCxnSpPr>
              <a:cxnSpLocks/>
            </p:cNvCxnSpPr>
            <p:nvPr/>
          </p:nvCxnSpPr>
          <p:spPr>
            <a:xfrm>
              <a:off x="3203713" y="4939314"/>
              <a:ext cx="661913" cy="0"/>
            </a:xfrm>
            <a:prstGeom prst="straightConnector1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2A027285-BAF9-74DD-CD42-E6FACEAB26E8}"/>
                </a:ext>
              </a:extLst>
            </p:cNvPr>
            <p:cNvCxnSpPr>
              <a:cxnSpLocks/>
            </p:cNvCxnSpPr>
            <p:nvPr/>
          </p:nvCxnSpPr>
          <p:spPr>
            <a:xfrm>
              <a:off x="5018565" y="4939314"/>
              <a:ext cx="709688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88AAA3-6E60-3371-1840-76E8378E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147" y="4498200"/>
              <a:ext cx="975960" cy="9759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09D551-9AB9-470E-1A08-50FD9306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527" y="4434805"/>
              <a:ext cx="1039356" cy="10393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B9D3076-7C2D-CBB5-2A6D-C36AFA7A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896" y="4434805"/>
              <a:ext cx="1077216" cy="1077216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1B3CBF4-1849-B7EB-98B4-26B43B5DA7EE}"/>
              </a:ext>
            </a:extLst>
          </p:cNvPr>
          <p:cNvGrpSpPr/>
          <p:nvPr/>
        </p:nvGrpSpPr>
        <p:grpSpPr>
          <a:xfrm>
            <a:off x="3855820" y="5602124"/>
            <a:ext cx="3372735" cy="774035"/>
            <a:chOff x="4141926" y="5602126"/>
            <a:chExt cx="5287066" cy="90656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5B4882E-0696-8F50-83EF-F6F608A644EF}"/>
                </a:ext>
              </a:extLst>
            </p:cNvPr>
            <p:cNvGrpSpPr/>
            <p:nvPr/>
          </p:nvGrpSpPr>
          <p:grpSpPr>
            <a:xfrm>
              <a:off x="4141926" y="5612742"/>
              <a:ext cx="3691630" cy="895953"/>
              <a:chOff x="2174147" y="4434805"/>
              <a:chExt cx="4722965" cy="1077216"/>
            </a:xfrm>
          </p:grpSpPr>
          <p:cxnSp>
            <p:nvCxnSpPr>
              <p:cNvPr id="29" name="直线箭头连接符 13">
                <a:extLst>
                  <a:ext uri="{FF2B5EF4-FFF2-40B4-BE49-F238E27FC236}">
                    <a16:creationId xmlns:a16="http://schemas.microsoft.com/office/drawing/2014/main" id="{6CDB3516-948B-8B4A-C4B1-DD28C52C4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713" y="4939314"/>
                <a:ext cx="661913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15">
                <a:extLst>
                  <a:ext uri="{FF2B5EF4-FFF2-40B4-BE49-F238E27FC236}">
                    <a16:creationId xmlns:a16="http://schemas.microsoft.com/office/drawing/2014/main" id="{114257F2-14D1-0586-4F99-0AF58141C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8565" y="4939314"/>
                <a:ext cx="709688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B5DB64DC-B364-2BE9-73F9-DCD9F86C7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147" y="4498200"/>
                <a:ext cx="975960" cy="975960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71331BE8-CD07-4C63-152A-6C7EA2588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5527" y="4434805"/>
                <a:ext cx="1039356" cy="1039356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619CBF38-4923-0BEC-3C67-9ABCB21E4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9896" y="4434805"/>
                <a:ext cx="1077216" cy="1077216"/>
              </a:xfrm>
              <a:prstGeom prst="rect">
                <a:avLst/>
              </a:prstGeom>
            </p:spPr>
          </p:pic>
        </p:grpSp>
        <p:cxnSp>
          <p:nvCxnSpPr>
            <p:cNvPr id="34" name="直线箭头连接符 15">
              <a:extLst>
                <a:ext uri="{FF2B5EF4-FFF2-40B4-BE49-F238E27FC236}">
                  <a16:creationId xmlns:a16="http://schemas.microsoft.com/office/drawing/2014/main" id="{90B5266C-09AE-7114-42F8-9DF0A450D6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7664" y="6044974"/>
              <a:ext cx="554716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1C4EB6F-F3F0-7DBE-4388-9103DB7B5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7004" y="5602126"/>
              <a:ext cx="841988" cy="895951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1ED6E43-6BDA-034F-DD81-DC4F41759471}"/>
              </a:ext>
            </a:extLst>
          </p:cNvPr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B2BC7B1-90E4-3D9E-5C6D-48063878FBFC}"/>
                </a:ext>
              </a:extLst>
            </p:cNvPr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solidFill>
                    <a:schemeClr val="bg1"/>
                  </a:solidFill>
                </a:rPr>
                <a:t>GRAND PRIX</a:t>
              </a:r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5A5D610-05B2-AD08-5D5F-25A71BD39F1D}"/>
                </a:ext>
              </a:extLst>
            </p:cNvPr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2668D9C-B671-331F-0747-1806396735C4}"/>
                  </a:ext>
                </a:extLst>
              </p:cNvPr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65" name="Freeform 5">
                  <a:extLst>
                    <a:ext uri="{FF2B5EF4-FFF2-40B4-BE49-F238E27FC236}">
                      <a16:creationId xmlns:a16="http://schemas.microsoft.com/office/drawing/2014/main" id="{554C1A72-C00D-8453-7C3F-4E2B00958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FA17D20A-66FE-AF61-25AC-15AEC0D40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D7AC27CF-E572-A68A-23C4-847DF20C8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15131FF6-AEB1-3133-8E80-859E7EB1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959C40FF-05B5-96E7-13BF-324644B0E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0" name="Freeform 10">
                  <a:extLst>
                    <a:ext uri="{FF2B5EF4-FFF2-40B4-BE49-F238E27FC236}">
                      <a16:creationId xmlns:a16="http://schemas.microsoft.com/office/drawing/2014/main" id="{136FD861-B98E-9C3A-D197-9CF6CC73D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A8F41EFA-1541-6A6F-CB1E-EE79DE1A7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5A57415E-9F2F-826B-63C6-0BE46AF440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EB11829B-C3ED-133A-259E-04958B70C9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5B81627B-38F4-5151-B5CC-85EF4293A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5" name="Freeform 15">
                  <a:extLst>
                    <a:ext uri="{FF2B5EF4-FFF2-40B4-BE49-F238E27FC236}">
                      <a16:creationId xmlns:a16="http://schemas.microsoft.com/office/drawing/2014/main" id="{CBFA26E2-9864-1B5D-399A-C2BB24C316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6834A66-D319-AA5A-5BBB-774A202E5098}"/>
                  </a:ext>
                </a:extLst>
              </p:cNvPr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A4ED398-9000-0EEE-763A-2EE0D519AC17}"/>
                  </a:ext>
                </a:extLst>
              </p:cNvPr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229297D-CF91-0E0B-E7AB-FB98AD4D2E8C}"/>
                  </a:ext>
                </a:extLst>
              </p:cNvPr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C7DB612-4E76-9437-FBC9-8870CB48CF14}"/>
                  </a:ext>
                </a:extLst>
              </p:cNvPr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 dirty="0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598FA357-B062-7D12-ECA1-AFE51050AFE5}"/>
              </a:ext>
            </a:extLst>
          </p:cNvPr>
          <p:cNvSpPr/>
          <p:nvPr/>
        </p:nvSpPr>
        <p:spPr>
          <a:xfrm>
            <a:off x="2639418" y="671043"/>
            <a:ext cx="6438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Tire strategy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65497AB-F896-3D1F-D587-A4AB7CFAB18A}"/>
              </a:ext>
            </a:extLst>
          </p:cNvPr>
          <p:cNvSpPr/>
          <p:nvPr/>
        </p:nvSpPr>
        <p:spPr>
          <a:xfrm>
            <a:off x="2639418" y="294913"/>
            <a:ext cx="6438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pc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Player Performance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75147F-90E1-A654-1C76-4C9E3C9638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69" y="3546105"/>
            <a:ext cx="5213004" cy="2923035"/>
          </a:xfrm>
          <a:prstGeom prst="rect">
            <a:avLst/>
          </a:prstGeom>
        </p:spPr>
      </p:pic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347E92F-DA58-0343-A4F8-5988E4E32777}"/>
              </a:ext>
            </a:extLst>
          </p:cNvPr>
          <p:cNvGrpSpPr/>
          <p:nvPr/>
        </p:nvGrpSpPr>
        <p:grpSpPr>
          <a:xfrm>
            <a:off x="5355742" y="4912236"/>
            <a:ext cx="2362053" cy="1650851"/>
            <a:chOff x="5808687" y="3834961"/>
            <a:chExt cx="2362053" cy="16508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31635A7-C177-AB1A-FC48-43A3B0C8B611}"/>
                </a:ext>
              </a:extLst>
            </p:cNvPr>
            <p:cNvGrpSpPr/>
            <p:nvPr/>
          </p:nvGrpSpPr>
          <p:grpSpPr>
            <a:xfrm>
              <a:off x="5808687" y="4334720"/>
              <a:ext cx="1225685" cy="1151092"/>
              <a:chOff x="1592493" y="1874170"/>
              <a:chExt cx="1951037" cy="1944912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2A3F39B-ED42-992E-C085-90B4F07E2BCB}"/>
                  </a:ext>
                </a:extLst>
              </p:cNvPr>
              <p:cNvGrpSpPr/>
              <p:nvPr/>
            </p:nvGrpSpPr>
            <p:grpSpPr>
              <a:xfrm rot="21402568">
                <a:off x="1592493" y="1874170"/>
                <a:ext cx="1951037" cy="1944912"/>
                <a:chOff x="1546401" y="1857459"/>
                <a:chExt cx="1951037" cy="1944912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BB30D8AD-E986-1723-4244-91AE367F123B}"/>
                    </a:ext>
                  </a:extLst>
                </p:cNvPr>
                <p:cNvGrpSpPr/>
                <p:nvPr/>
              </p:nvGrpSpPr>
              <p:grpSpPr>
                <a:xfrm>
                  <a:off x="1546401" y="1871971"/>
                  <a:ext cx="1951037" cy="1930400"/>
                  <a:chOff x="1575607" y="1860859"/>
                  <a:chExt cx="1951037" cy="1930400"/>
                </a:xfrm>
              </p:grpSpPr>
              <p:sp>
                <p:nvSpPr>
                  <p:cNvPr id="50" name="Freeform 44">
                    <a:extLst>
                      <a:ext uri="{FF2B5EF4-FFF2-40B4-BE49-F238E27FC236}">
                        <a16:creationId xmlns:a16="http://schemas.microsoft.com/office/drawing/2014/main" id="{423AA5E0-26DC-545A-2AA0-807FBDC09F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4989" y="2306992"/>
                    <a:ext cx="238125" cy="160338"/>
                  </a:xfrm>
                  <a:custGeom>
                    <a:avLst/>
                    <a:gdLst>
                      <a:gd name="T0" fmla="*/ 124 w 150"/>
                      <a:gd name="T1" fmla="*/ 101 h 101"/>
                      <a:gd name="T2" fmla="*/ 7 w 150"/>
                      <a:gd name="T3" fmla="*/ 33 h 101"/>
                      <a:gd name="T4" fmla="*/ 0 w 150"/>
                      <a:gd name="T5" fmla="*/ 7 h 101"/>
                      <a:gd name="T6" fmla="*/ 26 w 150"/>
                      <a:gd name="T7" fmla="*/ 0 h 101"/>
                      <a:gd name="T8" fmla="*/ 143 w 150"/>
                      <a:gd name="T9" fmla="*/ 68 h 101"/>
                      <a:gd name="T10" fmla="*/ 150 w 150"/>
                      <a:gd name="T11" fmla="*/ 94 h 101"/>
                      <a:gd name="T12" fmla="*/ 124 w 150"/>
                      <a:gd name="T13" fmla="*/ 101 h 101"/>
                      <a:gd name="T14" fmla="*/ 124 w 150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0" h="101">
                        <a:moveTo>
                          <a:pt x="124" y="101"/>
                        </a:moveTo>
                        <a:lnTo>
                          <a:pt x="7" y="33"/>
                        </a:lnTo>
                        <a:lnTo>
                          <a:pt x="0" y="7"/>
                        </a:lnTo>
                        <a:lnTo>
                          <a:pt x="26" y="0"/>
                        </a:lnTo>
                        <a:lnTo>
                          <a:pt x="143" y="68"/>
                        </a:lnTo>
                        <a:lnTo>
                          <a:pt x="150" y="94"/>
                        </a:lnTo>
                        <a:lnTo>
                          <a:pt x="124" y="101"/>
                        </a:lnTo>
                        <a:lnTo>
                          <a:pt x="124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45">
                    <a:extLst>
                      <a:ext uri="{FF2B5EF4-FFF2-40B4-BE49-F238E27FC236}">
                        <a16:creationId xmlns:a16="http://schemas.microsoft.com/office/drawing/2014/main" id="{99EAF16E-25F5-D1F2-AF42-B05B49788E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59745" y="2403784"/>
                    <a:ext cx="250825" cy="142875"/>
                  </a:xfrm>
                  <a:custGeom>
                    <a:avLst/>
                    <a:gdLst>
                      <a:gd name="T0" fmla="*/ 133 w 158"/>
                      <a:gd name="T1" fmla="*/ 90 h 90"/>
                      <a:gd name="T2" fmla="*/ 9 w 158"/>
                      <a:gd name="T3" fmla="*/ 34 h 90"/>
                      <a:gd name="T4" fmla="*/ 0 w 158"/>
                      <a:gd name="T5" fmla="*/ 9 h 90"/>
                      <a:gd name="T6" fmla="*/ 25 w 158"/>
                      <a:gd name="T7" fmla="*/ 0 h 90"/>
                      <a:gd name="T8" fmla="*/ 148 w 158"/>
                      <a:gd name="T9" fmla="*/ 55 h 90"/>
                      <a:gd name="T10" fmla="*/ 158 w 158"/>
                      <a:gd name="T11" fmla="*/ 80 h 90"/>
                      <a:gd name="T12" fmla="*/ 133 w 158"/>
                      <a:gd name="T13" fmla="*/ 90 h 90"/>
                      <a:gd name="T14" fmla="*/ 133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133" y="90"/>
                        </a:moveTo>
                        <a:lnTo>
                          <a:pt x="9" y="34"/>
                        </a:lnTo>
                        <a:lnTo>
                          <a:pt x="0" y="9"/>
                        </a:lnTo>
                        <a:lnTo>
                          <a:pt x="25" y="0"/>
                        </a:lnTo>
                        <a:lnTo>
                          <a:pt x="148" y="55"/>
                        </a:lnTo>
                        <a:lnTo>
                          <a:pt x="158" y="80"/>
                        </a:lnTo>
                        <a:lnTo>
                          <a:pt x="133" y="90"/>
                        </a:lnTo>
                        <a:lnTo>
                          <a:pt x="133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Freeform 46">
                    <a:extLst>
                      <a:ext uri="{FF2B5EF4-FFF2-40B4-BE49-F238E27FC236}">
                        <a16:creationId xmlns:a16="http://schemas.microsoft.com/office/drawing/2014/main" id="{74CBD8AF-27E9-DFD3-E222-A58CA041A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232" y="2494271"/>
                    <a:ext cx="260350" cy="123825"/>
                  </a:xfrm>
                  <a:custGeom>
                    <a:avLst/>
                    <a:gdLst>
                      <a:gd name="T0" fmla="*/ 140 w 164"/>
                      <a:gd name="T1" fmla="*/ 78 h 78"/>
                      <a:gd name="T2" fmla="*/ 12 w 164"/>
                      <a:gd name="T3" fmla="*/ 37 h 78"/>
                      <a:gd name="T4" fmla="*/ 0 w 164"/>
                      <a:gd name="T5" fmla="*/ 12 h 78"/>
                      <a:gd name="T6" fmla="*/ 24 w 164"/>
                      <a:gd name="T7" fmla="*/ 0 h 78"/>
                      <a:gd name="T8" fmla="*/ 152 w 164"/>
                      <a:gd name="T9" fmla="*/ 42 h 78"/>
                      <a:gd name="T10" fmla="*/ 164 w 164"/>
                      <a:gd name="T11" fmla="*/ 66 h 78"/>
                      <a:gd name="T12" fmla="*/ 140 w 164"/>
                      <a:gd name="T13" fmla="*/ 78 h 78"/>
                      <a:gd name="T14" fmla="*/ 140 w 164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4" h="78">
                        <a:moveTo>
                          <a:pt x="140" y="78"/>
                        </a:moveTo>
                        <a:lnTo>
                          <a:pt x="12" y="37"/>
                        </a:lnTo>
                        <a:lnTo>
                          <a:pt x="0" y="12"/>
                        </a:lnTo>
                        <a:lnTo>
                          <a:pt x="24" y="0"/>
                        </a:lnTo>
                        <a:lnTo>
                          <a:pt x="152" y="42"/>
                        </a:lnTo>
                        <a:lnTo>
                          <a:pt x="164" y="66"/>
                        </a:lnTo>
                        <a:lnTo>
                          <a:pt x="140" y="78"/>
                        </a:lnTo>
                        <a:lnTo>
                          <a:pt x="140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Freeform 47">
                    <a:extLst>
                      <a:ext uri="{FF2B5EF4-FFF2-40B4-BE49-F238E27FC236}">
                        <a16:creationId xmlns:a16="http://schemas.microsoft.com/office/drawing/2014/main" id="{F8224377-C787-546E-9F40-07D11EFB26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6245" y="2589521"/>
                    <a:ext cx="269875" cy="103188"/>
                  </a:xfrm>
                  <a:custGeom>
                    <a:avLst/>
                    <a:gdLst>
                      <a:gd name="T0" fmla="*/ 147 w 170"/>
                      <a:gd name="T1" fmla="*/ 65 h 65"/>
                      <a:gd name="T2" fmla="*/ 15 w 170"/>
                      <a:gd name="T3" fmla="*/ 37 h 65"/>
                      <a:gd name="T4" fmla="*/ 0 w 170"/>
                      <a:gd name="T5" fmla="*/ 15 h 65"/>
                      <a:gd name="T6" fmla="*/ 23 w 170"/>
                      <a:gd name="T7" fmla="*/ 0 h 65"/>
                      <a:gd name="T8" fmla="*/ 155 w 170"/>
                      <a:gd name="T9" fmla="*/ 28 h 65"/>
                      <a:gd name="T10" fmla="*/ 170 w 170"/>
                      <a:gd name="T11" fmla="*/ 51 h 65"/>
                      <a:gd name="T12" fmla="*/ 147 w 170"/>
                      <a:gd name="T13" fmla="*/ 65 h 65"/>
                      <a:gd name="T14" fmla="*/ 147 w 170"/>
                      <a:gd name="T15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5">
                        <a:moveTo>
                          <a:pt x="147" y="65"/>
                        </a:moveTo>
                        <a:lnTo>
                          <a:pt x="15" y="37"/>
                        </a:lnTo>
                        <a:lnTo>
                          <a:pt x="0" y="15"/>
                        </a:lnTo>
                        <a:lnTo>
                          <a:pt x="23" y="0"/>
                        </a:lnTo>
                        <a:lnTo>
                          <a:pt x="155" y="28"/>
                        </a:lnTo>
                        <a:lnTo>
                          <a:pt x="170" y="51"/>
                        </a:lnTo>
                        <a:lnTo>
                          <a:pt x="147" y="65"/>
                        </a:lnTo>
                        <a:lnTo>
                          <a:pt x="147" y="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Freeform 48">
                    <a:extLst>
                      <a:ext uri="{FF2B5EF4-FFF2-40B4-BE49-F238E27FC236}">
                        <a16:creationId xmlns:a16="http://schemas.microsoft.com/office/drawing/2014/main" id="{14F788C8-DEA6-9999-F7D9-BBD8D77177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0370" y="2686359"/>
                    <a:ext cx="273050" cy="82550"/>
                  </a:xfrm>
                  <a:custGeom>
                    <a:avLst/>
                    <a:gdLst>
                      <a:gd name="T0" fmla="*/ 151 w 172"/>
                      <a:gd name="T1" fmla="*/ 52 h 52"/>
                      <a:gd name="T2" fmla="*/ 17 w 172"/>
                      <a:gd name="T3" fmla="*/ 38 h 52"/>
                      <a:gd name="T4" fmla="*/ 0 w 172"/>
                      <a:gd name="T5" fmla="*/ 17 h 52"/>
                      <a:gd name="T6" fmla="*/ 21 w 172"/>
                      <a:gd name="T7" fmla="*/ 0 h 52"/>
                      <a:gd name="T8" fmla="*/ 155 w 172"/>
                      <a:gd name="T9" fmla="*/ 14 h 52"/>
                      <a:gd name="T10" fmla="*/ 172 w 172"/>
                      <a:gd name="T11" fmla="*/ 35 h 52"/>
                      <a:gd name="T12" fmla="*/ 151 w 172"/>
                      <a:gd name="T13" fmla="*/ 52 h 52"/>
                      <a:gd name="T14" fmla="*/ 151 w 172"/>
                      <a:gd name="T15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2">
                        <a:moveTo>
                          <a:pt x="151" y="52"/>
                        </a:moveTo>
                        <a:lnTo>
                          <a:pt x="17" y="38"/>
                        </a:lnTo>
                        <a:lnTo>
                          <a:pt x="0" y="17"/>
                        </a:lnTo>
                        <a:lnTo>
                          <a:pt x="21" y="0"/>
                        </a:lnTo>
                        <a:lnTo>
                          <a:pt x="155" y="14"/>
                        </a:lnTo>
                        <a:lnTo>
                          <a:pt x="172" y="35"/>
                        </a:lnTo>
                        <a:lnTo>
                          <a:pt x="151" y="52"/>
                        </a:lnTo>
                        <a:lnTo>
                          <a:pt x="151" y="5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Freeform 49">
                    <a:extLst>
                      <a:ext uri="{FF2B5EF4-FFF2-40B4-BE49-F238E27FC236}">
                        <a16:creationId xmlns:a16="http://schemas.microsoft.com/office/drawing/2014/main" id="{AC64D33D-93A3-1951-B676-DF2F45F93D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5607" y="2784784"/>
                    <a:ext cx="274637" cy="61913"/>
                  </a:xfrm>
                  <a:custGeom>
                    <a:avLst/>
                    <a:gdLst>
                      <a:gd name="T0" fmla="*/ 154 w 173"/>
                      <a:gd name="T1" fmla="*/ 39 h 39"/>
                      <a:gd name="T2" fmla="*/ 19 w 173"/>
                      <a:gd name="T3" fmla="*/ 39 h 39"/>
                      <a:gd name="T4" fmla="*/ 0 w 173"/>
                      <a:gd name="T5" fmla="*/ 19 h 39"/>
                      <a:gd name="T6" fmla="*/ 19 w 173"/>
                      <a:gd name="T7" fmla="*/ 0 h 39"/>
                      <a:gd name="T8" fmla="*/ 154 w 173"/>
                      <a:gd name="T9" fmla="*/ 0 h 39"/>
                      <a:gd name="T10" fmla="*/ 173 w 173"/>
                      <a:gd name="T11" fmla="*/ 19 h 39"/>
                      <a:gd name="T12" fmla="*/ 154 w 173"/>
                      <a:gd name="T13" fmla="*/ 39 h 39"/>
                      <a:gd name="T14" fmla="*/ 154 w 173"/>
                      <a:gd name="T15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3" h="39">
                        <a:moveTo>
                          <a:pt x="154" y="39"/>
                        </a:moveTo>
                        <a:lnTo>
                          <a:pt x="19" y="39"/>
                        </a:lnTo>
                        <a:lnTo>
                          <a:pt x="0" y="19"/>
                        </a:lnTo>
                        <a:lnTo>
                          <a:pt x="19" y="0"/>
                        </a:lnTo>
                        <a:lnTo>
                          <a:pt x="154" y="0"/>
                        </a:lnTo>
                        <a:lnTo>
                          <a:pt x="173" y="19"/>
                        </a:lnTo>
                        <a:lnTo>
                          <a:pt x="154" y="39"/>
                        </a:lnTo>
                        <a:lnTo>
                          <a:pt x="154" y="3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Freeform 50">
                    <a:extLst>
                      <a:ext uri="{FF2B5EF4-FFF2-40B4-BE49-F238E27FC236}">
                        <a16:creationId xmlns:a16="http://schemas.microsoft.com/office/drawing/2014/main" id="{B5D85698-019C-DD89-0B8A-8C5D7D486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0370" y="2860984"/>
                    <a:ext cx="273050" cy="84138"/>
                  </a:xfrm>
                  <a:custGeom>
                    <a:avLst/>
                    <a:gdLst>
                      <a:gd name="T0" fmla="*/ 21 w 172"/>
                      <a:gd name="T1" fmla="*/ 53 h 53"/>
                      <a:gd name="T2" fmla="*/ 0 w 172"/>
                      <a:gd name="T3" fmla="*/ 36 h 53"/>
                      <a:gd name="T4" fmla="*/ 17 w 172"/>
                      <a:gd name="T5" fmla="*/ 15 h 53"/>
                      <a:gd name="T6" fmla="*/ 151 w 172"/>
                      <a:gd name="T7" fmla="*/ 0 h 53"/>
                      <a:gd name="T8" fmla="*/ 172 w 172"/>
                      <a:gd name="T9" fmla="*/ 17 h 53"/>
                      <a:gd name="T10" fmla="*/ 155 w 172"/>
                      <a:gd name="T11" fmla="*/ 39 h 53"/>
                      <a:gd name="T12" fmla="*/ 21 w 172"/>
                      <a:gd name="T13" fmla="*/ 53 h 53"/>
                      <a:gd name="T14" fmla="*/ 21 w 172"/>
                      <a:gd name="T15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3">
                        <a:moveTo>
                          <a:pt x="21" y="53"/>
                        </a:moveTo>
                        <a:lnTo>
                          <a:pt x="0" y="36"/>
                        </a:lnTo>
                        <a:lnTo>
                          <a:pt x="17" y="15"/>
                        </a:lnTo>
                        <a:lnTo>
                          <a:pt x="151" y="0"/>
                        </a:lnTo>
                        <a:lnTo>
                          <a:pt x="172" y="17"/>
                        </a:lnTo>
                        <a:lnTo>
                          <a:pt x="155" y="39"/>
                        </a:lnTo>
                        <a:lnTo>
                          <a:pt x="21" y="53"/>
                        </a:lnTo>
                        <a:lnTo>
                          <a:pt x="21" y="5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reeform 51">
                    <a:extLst>
                      <a:ext uri="{FF2B5EF4-FFF2-40B4-BE49-F238E27FC236}">
                        <a16:creationId xmlns:a16="http://schemas.microsoft.com/office/drawing/2014/main" id="{8893DAFA-57DC-F74B-EF9A-3881EFF79A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6245" y="2937184"/>
                    <a:ext cx="269875" cy="104775"/>
                  </a:xfrm>
                  <a:custGeom>
                    <a:avLst/>
                    <a:gdLst>
                      <a:gd name="T0" fmla="*/ 23 w 170"/>
                      <a:gd name="T1" fmla="*/ 66 h 66"/>
                      <a:gd name="T2" fmla="*/ 0 w 170"/>
                      <a:gd name="T3" fmla="*/ 51 h 66"/>
                      <a:gd name="T4" fmla="*/ 15 w 170"/>
                      <a:gd name="T5" fmla="*/ 29 h 66"/>
                      <a:gd name="T6" fmla="*/ 147 w 170"/>
                      <a:gd name="T7" fmla="*/ 0 h 66"/>
                      <a:gd name="T8" fmla="*/ 170 w 170"/>
                      <a:gd name="T9" fmla="*/ 15 h 66"/>
                      <a:gd name="T10" fmla="*/ 155 w 170"/>
                      <a:gd name="T11" fmla="*/ 38 h 66"/>
                      <a:gd name="T12" fmla="*/ 23 w 170"/>
                      <a:gd name="T13" fmla="*/ 66 h 66"/>
                      <a:gd name="T14" fmla="*/ 23 w 170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6">
                        <a:moveTo>
                          <a:pt x="23" y="66"/>
                        </a:moveTo>
                        <a:lnTo>
                          <a:pt x="0" y="51"/>
                        </a:lnTo>
                        <a:lnTo>
                          <a:pt x="15" y="29"/>
                        </a:lnTo>
                        <a:lnTo>
                          <a:pt x="147" y="0"/>
                        </a:lnTo>
                        <a:lnTo>
                          <a:pt x="170" y="15"/>
                        </a:lnTo>
                        <a:lnTo>
                          <a:pt x="155" y="38"/>
                        </a:lnTo>
                        <a:lnTo>
                          <a:pt x="23" y="66"/>
                        </a:lnTo>
                        <a:lnTo>
                          <a:pt x="23" y="6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reeform 52">
                    <a:extLst>
                      <a:ext uri="{FF2B5EF4-FFF2-40B4-BE49-F238E27FC236}">
                        <a16:creationId xmlns:a16="http://schemas.microsoft.com/office/drawing/2014/main" id="{04DF889B-08D8-87AD-BDB5-19E210912F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232" y="3013384"/>
                    <a:ext cx="260350" cy="123825"/>
                  </a:xfrm>
                  <a:custGeom>
                    <a:avLst/>
                    <a:gdLst>
                      <a:gd name="T0" fmla="*/ 24 w 164"/>
                      <a:gd name="T1" fmla="*/ 78 h 78"/>
                      <a:gd name="T2" fmla="*/ 0 w 164"/>
                      <a:gd name="T3" fmla="*/ 65 h 78"/>
                      <a:gd name="T4" fmla="*/ 12 w 164"/>
                      <a:gd name="T5" fmla="*/ 41 h 78"/>
                      <a:gd name="T6" fmla="*/ 140 w 164"/>
                      <a:gd name="T7" fmla="*/ 0 h 78"/>
                      <a:gd name="T8" fmla="*/ 164 w 164"/>
                      <a:gd name="T9" fmla="*/ 12 h 78"/>
                      <a:gd name="T10" fmla="*/ 152 w 164"/>
                      <a:gd name="T11" fmla="*/ 36 h 78"/>
                      <a:gd name="T12" fmla="*/ 24 w 164"/>
                      <a:gd name="T13" fmla="*/ 78 h 78"/>
                      <a:gd name="T14" fmla="*/ 24 w 164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4" h="78">
                        <a:moveTo>
                          <a:pt x="24" y="78"/>
                        </a:moveTo>
                        <a:lnTo>
                          <a:pt x="0" y="65"/>
                        </a:lnTo>
                        <a:lnTo>
                          <a:pt x="12" y="41"/>
                        </a:lnTo>
                        <a:lnTo>
                          <a:pt x="140" y="0"/>
                        </a:lnTo>
                        <a:lnTo>
                          <a:pt x="164" y="12"/>
                        </a:lnTo>
                        <a:lnTo>
                          <a:pt x="152" y="36"/>
                        </a:lnTo>
                        <a:lnTo>
                          <a:pt x="24" y="78"/>
                        </a:lnTo>
                        <a:lnTo>
                          <a:pt x="24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Freeform 53">
                    <a:extLst>
                      <a:ext uri="{FF2B5EF4-FFF2-40B4-BE49-F238E27FC236}">
                        <a16:creationId xmlns:a16="http://schemas.microsoft.com/office/drawing/2014/main" id="{37AB985B-330F-EC13-1919-2671CDCE5D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59745" y="3084821"/>
                    <a:ext cx="250825" cy="142875"/>
                  </a:xfrm>
                  <a:custGeom>
                    <a:avLst/>
                    <a:gdLst>
                      <a:gd name="T0" fmla="*/ 25 w 158"/>
                      <a:gd name="T1" fmla="*/ 90 h 90"/>
                      <a:gd name="T2" fmla="*/ 0 w 158"/>
                      <a:gd name="T3" fmla="*/ 81 h 90"/>
                      <a:gd name="T4" fmla="*/ 9 w 158"/>
                      <a:gd name="T5" fmla="*/ 55 h 90"/>
                      <a:gd name="T6" fmla="*/ 133 w 158"/>
                      <a:gd name="T7" fmla="*/ 0 h 90"/>
                      <a:gd name="T8" fmla="*/ 158 w 158"/>
                      <a:gd name="T9" fmla="*/ 10 h 90"/>
                      <a:gd name="T10" fmla="*/ 148 w 158"/>
                      <a:gd name="T11" fmla="*/ 35 h 90"/>
                      <a:gd name="T12" fmla="*/ 25 w 158"/>
                      <a:gd name="T13" fmla="*/ 90 h 90"/>
                      <a:gd name="T14" fmla="*/ 25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25" y="90"/>
                        </a:moveTo>
                        <a:lnTo>
                          <a:pt x="0" y="81"/>
                        </a:lnTo>
                        <a:lnTo>
                          <a:pt x="9" y="55"/>
                        </a:lnTo>
                        <a:lnTo>
                          <a:pt x="133" y="0"/>
                        </a:lnTo>
                        <a:lnTo>
                          <a:pt x="158" y="10"/>
                        </a:lnTo>
                        <a:lnTo>
                          <a:pt x="148" y="35"/>
                        </a:lnTo>
                        <a:lnTo>
                          <a:pt x="25" y="90"/>
                        </a:lnTo>
                        <a:lnTo>
                          <a:pt x="25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Freeform 54">
                    <a:extLst>
                      <a:ext uri="{FF2B5EF4-FFF2-40B4-BE49-F238E27FC236}">
                        <a16:creationId xmlns:a16="http://schemas.microsoft.com/office/drawing/2014/main" id="{057EFBE9-814B-922C-8906-4D3BF5E651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5782" y="3154671"/>
                    <a:ext cx="238125" cy="160338"/>
                  </a:xfrm>
                  <a:custGeom>
                    <a:avLst/>
                    <a:gdLst>
                      <a:gd name="T0" fmla="*/ 26 w 150"/>
                      <a:gd name="T1" fmla="*/ 101 h 101"/>
                      <a:gd name="T2" fmla="*/ 0 w 150"/>
                      <a:gd name="T3" fmla="*/ 94 h 101"/>
                      <a:gd name="T4" fmla="*/ 7 w 150"/>
                      <a:gd name="T5" fmla="*/ 68 h 101"/>
                      <a:gd name="T6" fmla="*/ 124 w 150"/>
                      <a:gd name="T7" fmla="*/ 0 h 101"/>
                      <a:gd name="T8" fmla="*/ 150 w 150"/>
                      <a:gd name="T9" fmla="*/ 7 h 101"/>
                      <a:gd name="T10" fmla="*/ 143 w 150"/>
                      <a:gd name="T11" fmla="*/ 33 h 101"/>
                      <a:gd name="T12" fmla="*/ 26 w 150"/>
                      <a:gd name="T13" fmla="*/ 101 h 101"/>
                      <a:gd name="T14" fmla="*/ 26 w 150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0" h="101">
                        <a:moveTo>
                          <a:pt x="26" y="101"/>
                        </a:moveTo>
                        <a:lnTo>
                          <a:pt x="0" y="94"/>
                        </a:lnTo>
                        <a:lnTo>
                          <a:pt x="7" y="68"/>
                        </a:lnTo>
                        <a:lnTo>
                          <a:pt x="124" y="0"/>
                        </a:lnTo>
                        <a:lnTo>
                          <a:pt x="150" y="7"/>
                        </a:lnTo>
                        <a:lnTo>
                          <a:pt x="143" y="33"/>
                        </a:lnTo>
                        <a:lnTo>
                          <a:pt x="26" y="101"/>
                        </a:lnTo>
                        <a:lnTo>
                          <a:pt x="26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reeform 55">
                    <a:extLst>
                      <a:ext uri="{FF2B5EF4-FFF2-40B4-BE49-F238E27FC236}">
                        <a16:creationId xmlns:a16="http://schemas.microsoft.com/office/drawing/2014/main" id="{D553A4C6-C96E-E284-AB7E-CD7ABE19A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345" y="3219759"/>
                    <a:ext cx="222250" cy="176213"/>
                  </a:xfrm>
                  <a:custGeom>
                    <a:avLst/>
                    <a:gdLst>
                      <a:gd name="T0" fmla="*/ 27 w 140"/>
                      <a:gd name="T1" fmla="*/ 111 h 111"/>
                      <a:gd name="T2" fmla="*/ 0 w 140"/>
                      <a:gd name="T3" fmla="*/ 107 h 111"/>
                      <a:gd name="T4" fmla="*/ 4 w 140"/>
                      <a:gd name="T5" fmla="*/ 80 h 111"/>
                      <a:gd name="T6" fmla="*/ 113 w 140"/>
                      <a:gd name="T7" fmla="*/ 0 h 111"/>
                      <a:gd name="T8" fmla="*/ 140 w 140"/>
                      <a:gd name="T9" fmla="*/ 5 h 111"/>
                      <a:gd name="T10" fmla="*/ 136 w 140"/>
                      <a:gd name="T11" fmla="*/ 32 h 111"/>
                      <a:gd name="T12" fmla="*/ 27 w 140"/>
                      <a:gd name="T13" fmla="*/ 111 h 111"/>
                      <a:gd name="T14" fmla="*/ 27 w 140"/>
                      <a:gd name="T1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0" h="111">
                        <a:moveTo>
                          <a:pt x="27" y="111"/>
                        </a:moveTo>
                        <a:lnTo>
                          <a:pt x="0" y="107"/>
                        </a:lnTo>
                        <a:lnTo>
                          <a:pt x="4" y="80"/>
                        </a:lnTo>
                        <a:lnTo>
                          <a:pt x="113" y="0"/>
                        </a:lnTo>
                        <a:lnTo>
                          <a:pt x="140" y="5"/>
                        </a:lnTo>
                        <a:lnTo>
                          <a:pt x="136" y="32"/>
                        </a:lnTo>
                        <a:lnTo>
                          <a:pt x="27" y="111"/>
                        </a:lnTo>
                        <a:lnTo>
                          <a:pt x="27" y="11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Freeform 56">
                    <a:extLst>
                      <a:ext uri="{FF2B5EF4-FFF2-40B4-BE49-F238E27FC236}">
                        <a16:creationId xmlns:a16="http://schemas.microsoft.com/office/drawing/2014/main" id="{55B36287-C48C-B07C-E4CE-8C5E9F266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4845" y="3281671"/>
                    <a:ext cx="204787" cy="188913"/>
                  </a:xfrm>
                  <a:custGeom>
                    <a:avLst/>
                    <a:gdLst>
                      <a:gd name="T0" fmla="*/ 28 w 129"/>
                      <a:gd name="T1" fmla="*/ 119 h 119"/>
                      <a:gd name="T2" fmla="*/ 0 w 129"/>
                      <a:gd name="T3" fmla="*/ 118 h 119"/>
                      <a:gd name="T4" fmla="*/ 2 w 129"/>
                      <a:gd name="T5" fmla="*/ 91 h 119"/>
                      <a:gd name="T6" fmla="*/ 102 w 129"/>
                      <a:gd name="T7" fmla="*/ 0 h 119"/>
                      <a:gd name="T8" fmla="*/ 129 w 129"/>
                      <a:gd name="T9" fmla="*/ 2 h 119"/>
                      <a:gd name="T10" fmla="*/ 128 w 129"/>
                      <a:gd name="T11" fmla="*/ 29 h 119"/>
                      <a:gd name="T12" fmla="*/ 28 w 129"/>
                      <a:gd name="T13" fmla="*/ 119 h 119"/>
                      <a:gd name="T14" fmla="*/ 28 w 129"/>
                      <a:gd name="T1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9" h="119">
                        <a:moveTo>
                          <a:pt x="28" y="119"/>
                        </a:moveTo>
                        <a:lnTo>
                          <a:pt x="0" y="118"/>
                        </a:lnTo>
                        <a:lnTo>
                          <a:pt x="2" y="91"/>
                        </a:lnTo>
                        <a:lnTo>
                          <a:pt x="102" y="0"/>
                        </a:lnTo>
                        <a:lnTo>
                          <a:pt x="129" y="2"/>
                        </a:lnTo>
                        <a:lnTo>
                          <a:pt x="128" y="29"/>
                        </a:lnTo>
                        <a:lnTo>
                          <a:pt x="28" y="119"/>
                        </a:lnTo>
                        <a:lnTo>
                          <a:pt x="28" y="11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Freeform 57">
                    <a:extLst>
                      <a:ext uri="{FF2B5EF4-FFF2-40B4-BE49-F238E27FC236}">
                        <a16:creationId xmlns:a16="http://schemas.microsoft.com/office/drawing/2014/main" id="{1FD196E8-553B-C3F8-3E92-1DE1588C15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6282" y="3335646"/>
                    <a:ext cx="187325" cy="204788"/>
                  </a:xfrm>
                  <a:custGeom>
                    <a:avLst/>
                    <a:gdLst>
                      <a:gd name="T0" fmla="*/ 1 w 118"/>
                      <a:gd name="T1" fmla="*/ 129 h 129"/>
                      <a:gd name="T2" fmla="*/ 0 w 118"/>
                      <a:gd name="T3" fmla="*/ 102 h 129"/>
                      <a:gd name="T4" fmla="*/ 90 w 118"/>
                      <a:gd name="T5" fmla="*/ 2 h 129"/>
                      <a:gd name="T6" fmla="*/ 117 w 118"/>
                      <a:gd name="T7" fmla="*/ 0 h 129"/>
                      <a:gd name="T8" fmla="*/ 118 w 118"/>
                      <a:gd name="T9" fmla="*/ 28 h 129"/>
                      <a:gd name="T10" fmla="*/ 28 w 118"/>
                      <a:gd name="T11" fmla="*/ 128 h 129"/>
                      <a:gd name="T12" fmla="*/ 1 w 118"/>
                      <a:gd name="T13" fmla="*/ 129 h 129"/>
                      <a:gd name="T14" fmla="*/ 1 w 118"/>
                      <a:gd name="T15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8" h="129">
                        <a:moveTo>
                          <a:pt x="1" y="129"/>
                        </a:moveTo>
                        <a:lnTo>
                          <a:pt x="0" y="102"/>
                        </a:lnTo>
                        <a:lnTo>
                          <a:pt x="90" y="2"/>
                        </a:lnTo>
                        <a:lnTo>
                          <a:pt x="117" y="0"/>
                        </a:lnTo>
                        <a:lnTo>
                          <a:pt x="118" y="28"/>
                        </a:lnTo>
                        <a:lnTo>
                          <a:pt x="28" y="128"/>
                        </a:lnTo>
                        <a:lnTo>
                          <a:pt x="1" y="129"/>
                        </a:lnTo>
                        <a:lnTo>
                          <a:pt x="1" y="1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Freeform 58">
                    <a:extLst>
                      <a:ext uri="{FF2B5EF4-FFF2-40B4-BE49-F238E27FC236}">
                        <a16:creationId xmlns:a16="http://schemas.microsoft.com/office/drawing/2014/main" id="{3B9C9CE4-A1BD-9C0C-0827-5F841DAC60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95" y="3383271"/>
                    <a:ext cx="174625" cy="222250"/>
                  </a:xfrm>
                  <a:custGeom>
                    <a:avLst/>
                    <a:gdLst>
                      <a:gd name="T0" fmla="*/ 4 w 110"/>
                      <a:gd name="T1" fmla="*/ 140 h 140"/>
                      <a:gd name="T2" fmla="*/ 0 w 110"/>
                      <a:gd name="T3" fmla="*/ 113 h 140"/>
                      <a:gd name="T4" fmla="*/ 79 w 110"/>
                      <a:gd name="T5" fmla="*/ 4 h 140"/>
                      <a:gd name="T6" fmla="*/ 106 w 110"/>
                      <a:gd name="T7" fmla="*/ 0 h 140"/>
                      <a:gd name="T8" fmla="*/ 110 w 110"/>
                      <a:gd name="T9" fmla="*/ 26 h 140"/>
                      <a:gd name="T10" fmla="*/ 31 w 110"/>
                      <a:gd name="T11" fmla="*/ 136 h 140"/>
                      <a:gd name="T12" fmla="*/ 4 w 110"/>
                      <a:gd name="T13" fmla="*/ 140 h 140"/>
                      <a:gd name="T14" fmla="*/ 4 w 110"/>
                      <a:gd name="T15" fmla="*/ 14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0" h="140">
                        <a:moveTo>
                          <a:pt x="4" y="140"/>
                        </a:moveTo>
                        <a:lnTo>
                          <a:pt x="0" y="113"/>
                        </a:lnTo>
                        <a:lnTo>
                          <a:pt x="79" y="4"/>
                        </a:lnTo>
                        <a:lnTo>
                          <a:pt x="106" y="0"/>
                        </a:lnTo>
                        <a:lnTo>
                          <a:pt x="110" y="26"/>
                        </a:lnTo>
                        <a:lnTo>
                          <a:pt x="31" y="136"/>
                        </a:lnTo>
                        <a:lnTo>
                          <a:pt x="4" y="140"/>
                        </a:lnTo>
                        <a:lnTo>
                          <a:pt x="4" y="14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Freeform 59">
                    <a:extLst>
                      <a:ext uri="{FF2B5EF4-FFF2-40B4-BE49-F238E27FC236}">
                        <a16:creationId xmlns:a16="http://schemas.microsoft.com/office/drawing/2014/main" id="{49856063-9C24-0569-6FBD-A885F47FCB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1857" y="3422959"/>
                    <a:ext cx="158750" cy="238125"/>
                  </a:xfrm>
                  <a:custGeom>
                    <a:avLst/>
                    <a:gdLst>
                      <a:gd name="T0" fmla="*/ 7 w 100"/>
                      <a:gd name="T1" fmla="*/ 150 h 150"/>
                      <a:gd name="T2" fmla="*/ 0 w 100"/>
                      <a:gd name="T3" fmla="*/ 124 h 150"/>
                      <a:gd name="T4" fmla="*/ 67 w 100"/>
                      <a:gd name="T5" fmla="*/ 7 h 150"/>
                      <a:gd name="T6" fmla="*/ 94 w 100"/>
                      <a:gd name="T7" fmla="*/ 0 h 150"/>
                      <a:gd name="T8" fmla="*/ 100 w 100"/>
                      <a:gd name="T9" fmla="*/ 26 h 150"/>
                      <a:gd name="T10" fmla="*/ 33 w 100"/>
                      <a:gd name="T11" fmla="*/ 143 h 150"/>
                      <a:gd name="T12" fmla="*/ 7 w 100"/>
                      <a:gd name="T13" fmla="*/ 150 h 150"/>
                      <a:gd name="T14" fmla="*/ 7 w 100"/>
                      <a:gd name="T15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0" h="150">
                        <a:moveTo>
                          <a:pt x="7" y="150"/>
                        </a:moveTo>
                        <a:lnTo>
                          <a:pt x="0" y="124"/>
                        </a:lnTo>
                        <a:lnTo>
                          <a:pt x="67" y="7"/>
                        </a:lnTo>
                        <a:lnTo>
                          <a:pt x="94" y="0"/>
                        </a:lnTo>
                        <a:lnTo>
                          <a:pt x="100" y="26"/>
                        </a:lnTo>
                        <a:lnTo>
                          <a:pt x="33" y="143"/>
                        </a:lnTo>
                        <a:lnTo>
                          <a:pt x="7" y="150"/>
                        </a:lnTo>
                        <a:lnTo>
                          <a:pt x="7" y="1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Freeform 60">
                    <a:extLst>
                      <a:ext uri="{FF2B5EF4-FFF2-40B4-BE49-F238E27FC236}">
                        <a16:creationId xmlns:a16="http://schemas.microsoft.com/office/drawing/2014/main" id="{A400E50A-D078-0288-A20A-0E9444409E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9170" y="3456296"/>
                    <a:ext cx="142875" cy="250825"/>
                  </a:xfrm>
                  <a:custGeom>
                    <a:avLst/>
                    <a:gdLst>
                      <a:gd name="T0" fmla="*/ 9 w 90"/>
                      <a:gd name="T1" fmla="*/ 158 h 158"/>
                      <a:gd name="T2" fmla="*/ 0 w 90"/>
                      <a:gd name="T3" fmla="*/ 133 h 158"/>
                      <a:gd name="T4" fmla="*/ 54 w 90"/>
                      <a:gd name="T5" fmla="*/ 9 h 158"/>
                      <a:gd name="T6" fmla="*/ 80 w 90"/>
                      <a:gd name="T7" fmla="*/ 0 h 158"/>
                      <a:gd name="T8" fmla="*/ 90 w 90"/>
                      <a:gd name="T9" fmla="*/ 25 h 158"/>
                      <a:gd name="T10" fmla="*/ 35 w 90"/>
                      <a:gd name="T11" fmla="*/ 148 h 158"/>
                      <a:gd name="T12" fmla="*/ 9 w 90"/>
                      <a:gd name="T13" fmla="*/ 158 h 158"/>
                      <a:gd name="T14" fmla="*/ 9 w 90"/>
                      <a:gd name="T15" fmla="*/ 158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" h="158">
                        <a:moveTo>
                          <a:pt x="9" y="158"/>
                        </a:moveTo>
                        <a:lnTo>
                          <a:pt x="0" y="133"/>
                        </a:lnTo>
                        <a:lnTo>
                          <a:pt x="54" y="9"/>
                        </a:lnTo>
                        <a:lnTo>
                          <a:pt x="80" y="0"/>
                        </a:lnTo>
                        <a:lnTo>
                          <a:pt x="90" y="25"/>
                        </a:lnTo>
                        <a:lnTo>
                          <a:pt x="35" y="148"/>
                        </a:lnTo>
                        <a:lnTo>
                          <a:pt x="9" y="158"/>
                        </a:lnTo>
                        <a:lnTo>
                          <a:pt x="9" y="1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reeform 61">
                    <a:extLst>
                      <a:ext uri="{FF2B5EF4-FFF2-40B4-BE49-F238E27FC236}">
                        <a16:creationId xmlns:a16="http://schemas.microsoft.com/office/drawing/2014/main" id="{674DC6F6-F0B6-3891-13C8-B113D2AA6F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9657" y="3481696"/>
                    <a:ext cx="123825" cy="261938"/>
                  </a:xfrm>
                  <a:custGeom>
                    <a:avLst/>
                    <a:gdLst>
                      <a:gd name="T0" fmla="*/ 12 w 78"/>
                      <a:gd name="T1" fmla="*/ 165 h 165"/>
                      <a:gd name="T2" fmla="*/ 0 w 78"/>
                      <a:gd name="T3" fmla="*/ 141 h 165"/>
                      <a:gd name="T4" fmla="*/ 42 w 78"/>
                      <a:gd name="T5" fmla="*/ 12 h 165"/>
                      <a:gd name="T6" fmla="*/ 66 w 78"/>
                      <a:gd name="T7" fmla="*/ 0 h 165"/>
                      <a:gd name="T8" fmla="*/ 78 w 78"/>
                      <a:gd name="T9" fmla="*/ 24 h 165"/>
                      <a:gd name="T10" fmla="*/ 37 w 78"/>
                      <a:gd name="T11" fmla="*/ 153 h 165"/>
                      <a:gd name="T12" fmla="*/ 12 w 78"/>
                      <a:gd name="T13" fmla="*/ 165 h 165"/>
                      <a:gd name="T14" fmla="*/ 12 w 78"/>
                      <a:gd name="T15" fmla="*/ 165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8" h="165">
                        <a:moveTo>
                          <a:pt x="12" y="165"/>
                        </a:moveTo>
                        <a:lnTo>
                          <a:pt x="0" y="141"/>
                        </a:lnTo>
                        <a:lnTo>
                          <a:pt x="42" y="12"/>
                        </a:lnTo>
                        <a:lnTo>
                          <a:pt x="66" y="0"/>
                        </a:lnTo>
                        <a:lnTo>
                          <a:pt x="78" y="24"/>
                        </a:lnTo>
                        <a:lnTo>
                          <a:pt x="37" y="153"/>
                        </a:lnTo>
                        <a:lnTo>
                          <a:pt x="12" y="165"/>
                        </a:lnTo>
                        <a:lnTo>
                          <a:pt x="12" y="1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reeform 62">
                    <a:extLst>
                      <a:ext uri="{FF2B5EF4-FFF2-40B4-BE49-F238E27FC236}">
                        <a16:creationId xmlns:a16="http://schemas.microsoft.com/office/drawing/2014/main" id="{E2C01F4F-70AF-C31F-B5D8-8EAC8FCE8B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24907" y="3500746"/>
                    <a:ext cx="103187" cy="269875"/>
                  </a:xfrm>
                  <a:custGeom>
                    <a:avLst/>
                    <a:gdLst>
                      <a:gd name="T0" fmla="*/ 14 w 65"/>
                      <a:gd name="T1" fmla="*/ 170 h 170"/>
                      <a:gd name="T2" fmla="*/ 0 w 65"/>
                      <a:gd name="T3" fmla="*/ 147 h 170"/>
                      <a:gd name="T4" fmla="*/ 28 w 65"/>
                      <a:gd name="T5" fmla="*/ 15 h 170"/>
                      <a:gd name="T6" fmla="*/ 50 w 65"/>
                      <a:gd name="T7" fmla="*/ 0 h 170"/>
                      <a:gd name="T8" fmla="*/ 65 w 65"/>
                      <a:gd name="T9" fmla="*/ 23 h 170"/>
                      <a:gd name="T10" fmla="*/ 37 w 65"/>
                      <a:gd name="T11" fmla="*/ 155 h 170"/>
                      <a:gd name="T12" fmla="*/ 14 w 65"/>
                      <a:gd name="T13" fmla="*/ 170 h 170"/>
                      <a:gd name="T14" fmla="*/ 14 w 65"/>
                      <a:gd name="T15" fmla="*/ 170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170">
                        <a:moveTo>
                          <a:pt x="14" y="170"/>
                        </a:moveTo>
                        <a:lnTo>
                          <a:pt x="0" y="147"/>
                        </a:lnTo>
                        <a:lnTo>
                          <a:pt x="28" y="15"/>
                        </a:lnTo>
                        <a:lnTo>
                          <a:pt x="50" y="0"/>
                        </a:lnTo>
                        <a:lnTo>
                          <a:pt x="65" y="23"/>
                        </a:lnTo>
                        <a:lnTo>
                          <a:pt x="37" y="155"/>
                        </a:lnTo>
                        <a:lnTo>
                          <a:pt x="14" y="170"/>
                        </a:lnTo>
                        <a:lnTo>
                          <a:pt x="14" y="17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reeform 63">
                    <a:extLst>
                      <a:ext uri="{FF2B5EF4-FFF2-40B4-BE49-F238E27FC236}">
                        <a16:creationId xmlns:a16="http://schemas.microsoft.com/office/drawing/2014/main" id="{31BA435F-C039-5469-BF0A-7211E47F29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745" y="3511859"/>
                    <a:ext cx="82550" cy="274638"/>
                  </a:xfrm>
                  <a:custGeom>
                    <a:avLst/>
                    <a:gdLst>
                      <a:gd name="T0" fmla="*/ 17 w 52"/>
                      <a:gd name="T1" fmla="*/ 173 h 173"/>
                      <a:gd name="T2" fmla="*/ 0 w 52"/>
                      <a:gd name="T3" fmla="*/ 152 h 173"/>
                      <a:gd name="T4" fmla="*/ 14 w 52"/>
                      <a:gd name="T5" fmla="*/ 17 h 173"/>
                      <a:gd name="T6" fmla="*/ 35 w 52"/>
                      <a:gd name="T7" fmla="*/ 0 h 173"/>
                      <a:gd name="T8" fmla="*/ 52 w 52"/>
                      <a:gd name="T9" fmla="*/ 21 h 173"/>
                      <a:gd name="T10" fmla="*/ 38 w 52"/>
                      <a:gd name="T11" fmla="*/ 156 h 173"/>
                      <a:gd name="T12" fmla="*/ 17 w 52"/>
                      <a:gd name="T13" fmla="*/ 173 h 173"/>
                      <a:gd name="T14" fmla="*/ 17 w 52"/>
                      <a:gd name="T15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2" h="173">
                        <a:moveTo>
                          <a:pt x="17" y="173"/>
                        </a:moveTo>
                        <a:lnTo>
                          <a:pt x="0" y="152"/>
                        </a:lnTo>
                        <a:lnTo>
                          <a:pt x="14" y="17"/>
                        </a:lnTo>
                        <a:lnTo>
                          <a:pt x="35" y="0"/>
                        </a:lnTo>
                        <a:lnTo>
                          <a:pt x="52" y="21"/>
                        </a:lnTo>
                        <a:lnTo>
                          <a:pt x="38" y="156"/>
                        </a:lnTo>
                        <a:lnTo>
                          <a:pt x="17" y="173"/>
                        </a:lnTo>
                        <a:lnTo>
                          <a:pt x="17" y="17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Freeform 64">
                    <a:extLst>
                      <a:ext uri="{FF2B5EF4-FFF2-40B4-BE49-F238E27FC236}">
                        <a16:creationId xmlns:a16="http://schemas.microsoft.com/office/drawing/2014/main" id="{77BA8B04-18E1-E4B7-D211-AA66BEE044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170" y="3516621"/>
                    <a:ext cx="60325" cy="274638"/>
                  </a:xfrm>
                  <a:custGeom>
                    <a:avLst/>
                    <a:gdLst>
                      <a:gd name="T0" fmla="*/ 19 w 38"/>
                      <a:gd name="T1" fmla="*/ 173 h 173"/>
                      <a:gd name="T2" fmla="*/ 0 w 38"/>
                      <a:gd name="T3" fmla="*/ 154 h 173"/>
                      <a:gd name="T4" fmla="*/ 0 w 38"/>
                      <a:gd name="T5" fmla="*/ 19 h 173"/>
                      <a:gd name="T6" fmla="*/ 19 w 38"/>
                      <a:gd name="T7" fmla="*/ 0 h 173"/>
                      <a:gd name="T8" fmla="*/ 38 w 38"/>
                      <a:gd name="T9" fmla="*/ 19 h 173"/>
                      <a:gd name="T10" fmla="*/ 38 w 38"/>
                      <a:gd name="T11" fmla="*/ 154 h 173"/>
                      <a:gd name="T12" fmla="*/ 19 w 38"/>
                      <a:gd name="T13" fmla="*/ 173 h 173"/>
                      <a:gd name="T14" fmla="*/ 19 w 38"/>
                      <a:gd name="T15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8" h="173">
                        <a:moveTo>
                          <a:pt x="19" y="173"/>
                        </a:moveTo>
                        <a:lnTo>
                          <a:pt x="0" y="154"/>
                        </a:lnTo>
                        <a:lnTo>
                          <a:pt x="0" y="19"/>
                        </a:lnTo>
                        <a:lnTo>
                          <a:pt x="19" y="0"/>
                        </a:lnTo>
                        <a:lnTo>
                          <a:pt x="38" y="19"/>
                        </a:lnTo>
                        <a:lnTo>
                          <a:pt x="38" y="154"/>
                        </a:lnTo>
                        <a:lnTo>
                          <a:pt x="19" y="173"/>
                        </a:lnTo>
                        <a:lnTo>
                          <a:pt x="19" y="17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Freeform 65">
                    <a:extLst>
                      <a:ext uri="{FF2B5EF4-FFF2-40B4-BE49-F238E27FC236}">
                        <a16:creationId xmlns:a16="http://schemas.microsoft.com/office/drawing/2014/main" id="{B1AF3AED-1170-7134-E1CC-816A76C155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6370" y="3511859"/>
                    <a:ext cx="84137" cy="274638"/>
                  </a:xfrm>
                  <a:custGeom>
                    <a:avLst/>
                    <a:gdLst>
                      <a:gd name="T0" fmla="*/ 36 w 53"/>
                      <a:gd name="T1" fmla="*/ 173 h 173"/>
                      <a:gd name="T2" fmla="*/ 15 w 53"/>
                      <a:gd name="T3" fmla="*/ 156 h 173"/>
                      <a:gd name="T4" fmla="*/ 0 w 53"/>
                      <a:gd name="T5" fmla="*/ 21 h 173"/>
                      <a:gd name="T6" fmla="*/ 17 w 53"/>
                      <a:gd name="T7" fmla="*/ 0 h 173"/>
                      <a:gd name="T8" fmla="*/ 39 w 53"/>
                      <a:gd name="T9" fmla="*/ 17 h 173"/>
                      <a:gd name="T10" fmla="*/ 53 w 53"/>
                      <a:gd name="T11" fmla="*/ 152 h 173"/>
                      <a:gd name="T12" fmla="*/ 36 w 53"/>
                      <a:gd name="T13" fmla="*/ 173 h 173"/>
                      <a:gd name="T14" fmla="*/ 36 w 53"/>
                      <a:gd name="T15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3" h="173">
                        <a:moveTo>
                          <a:pt x="36" y="173"/>
                        </a:moveTo>
                        <a:lnTo>
                          <a:pt x="15" y="156"/>
                        </a:lnTo>
                        <a:lnTo>
                          <a:pt x="0" y="21"/>
                        </a:lnTo>
                        <a:lnTo>
                          <a:pt x="17" y="0"/>
                        </a:lnTo>
                        <a:lnTo>
                          <a:pt x="39" y="17"/>
                        </a:lnTo>
                        <a:lnTo>
                          <a:pt x="53" y="152"/>
                        </a:lnTo>
                        <a:lnTo>
                          <a:pt x="36" y="173"/>
                        </a:lnTo>
                        <a:lnTo>
                          <a:pt x="36" y="17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Freeform 66">
                    <a:extLst>
                      <a:ext uri="{FF2B5EF4-FFF2-40B4-BE49-F238E27FC236}">
                        <a16:creationId xmlns:a16="http://schemas.microsoft.com/office/drawing/2014/main" id="{67137EA2-294A-6BB8-B167-CEB4E9A21A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2570" y="3500746"/>
                    <a:ext cx="104775" cy="269875"/>
                  </a:xfrm>
                  <a:custGeom>
                    <a:avLst/>
                    <a:gdLst>
                      <a:gd name="T0" fmla="*/ 51 w 66"/>
                      <a:gd name="T1" fmla="*/ 170 h 170"/>
                      <a:gd name="T2" fmla="*/ 29 w 66"/>
                      <a:gd name="T3" fmla="*/ 155 h 170"/>
                      <a:gd name="T4" fmla="*/ 0 w 66"/>
                      <a:gd name="T5" fmla="*/ 23 h 170"/>
                      <a:gd name="T6" fmla="*/ 15 w 66"/>
                      <a:gd name="T7" fmla="*/ 0 h 170"/>
                      <a:gd name="T8" fmla="*/ 38 w 66"/>
                      <a:gd name="T9" fmla="*/ 15 h 170"/>
                      <a:gd name="T10" fmla="*/ 66 w 66"/>
                      <a:gd name="T11" fmla="*/ 147 h 170"/>
                      <a:gd name="T12" fmla="*/ 51 w 66"/>
                      <a:gd name="T13" fmla="*/ 170 h 170"/>
                      <a:gd name="T14" fmla="*/ 51 w 66"/>
                      <a:gd name="T15" fmla="*/ 170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6" h="170">
                        <a:moveTo>
                          <a:pt x="51" y="170"/>
                        </a:moveTo>
                        <a:lnTo>
                          <a:pt x="29" y="155"/>
                        </a:lnTo>
                        <a:lnTo>
                          <a:pt x="0" y="23"/>
                        </a:lnTo>
                        <a:lnTo>
                          <a:pt x="15" y="0"/>
                        </a:lnTo>
                        <a:lnTo>
                          <a:pt x="38" y="15"/>
                        </a:lnTo>
                        <a:lnTo>
                          <a:pt x="66" y="147"/>
                        </a:lnTo>
                        <a:lnTo>
                          <a:pt x="51" y="170"/>
                        </a:lnTo>
                        <a:lnTo>
                          <a:pt x="51" y="17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reeform 67">
                    <a:extLst>
                      <a:ext uri="{FF2B5EF4-FFF2-40B4-BE49-F238E27FC236}">
                        <a16:creationId xmlns:a16="http://schemas.microsoft.com/office/drawing/2014/main" id="{24833470-D4F7-A085-E392-30C078FBA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7182" y="3481696"/>
                    <a:ext cx="123825" cy="261938"/>
                  </a:xfrm>
                  <a:custGeom>
                    <a:avLst/>
                    <a:gdLst>
                      <a:gd name="T0" fmla="*/ 66 w 78"/>
                      <a:gd name="T1" fmla="*/ 165 h 165"/>
                      <a:gd name="T2" fmla="*/ 42 w 78"/>
                      <a:gd name="T3" fmla="*/ 153 h 165"/>
                      <a:gd name="T4" fmla="*/ 0 w 78"/>
                      <a:gd name="T5" fmla="*/ 24 h 165"/>
                      <a:gd name="T6" fmla="*/ 13 w 78"/>
                      <a:gd name="T7" fmla="*/ 0 h 165"/>
                      <a:gd name="T8" fmla="*/ 37 w 78"/>
                      <a:gd name="T9" fmla="*/ 12 h 165"/>
                      <a:gd name="T10" fmla="*/ 78 w 78"/>
                      <a:gd name="T11" fmla="*/ 141 h 165"/>
                      <a:gd name="T12" fmla="*/ 66 w 78"/>
                      <a:gd name="T13" fmla="*/ 165 h 165"/>
                      <a:gd name="T14" fmla="*/ 66 w 78"/>
                      <a:gd name="T15" fmla="*/ 165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8" h="165">
                        <a:moveTo>
                          <a:pt x="66" y="165"/>
                        </a:moveTo>
                        <a:lnTo>
                          <a:pt x="42" y="153"/>
                        </a:lnTo>
                        <a:lnTo>
                          <a:pt x="0" y="24"/>
                        </a:lnTo>
                        <a:lnTo>
                          <a:pt x="13" y="0"/>
                        </a:lnTo>
                        <a:lnTo>
                          <a:pt x="37" y="12"/>
                        </a:lnTo>
                        <a:lnTo>
                          <a:pt x="78" y="141"/>
                        </a:lnTo>
                        <a:lnTo>
                          <a:pt x="66" y="165"/>
                        </a:lnTo>
                        <a:lnTo>
                          <a:pt x="66" y="1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E1385455-2919-36AD-22A1-7BE4787F7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207" y="3456296"/>
                    <a:ext cx="142875" cy="250825"/>
                  </a:xfrm>
                  <a:custGeom>
                    <a:avLst/>
                    <a:gdLst>
                      <a:gd name="T0" fmla="*/ 80 w 90"/>
                      <a:gd name="T1" fmla="*/ 158 h 158"/>
                      <a:gd name="T2" fmla="*/ 55 w 90"/>
                      <a:gd name="T3" fmla="*/ 148 h 158"/>
                      <a:gd name="T4" fmla="*/ 0 w 90"/>
                      <a:gd name="T5" fmla="*/ 25 h 158"/>
                      <a:gd name="T6" fmla="*/ 10 w 90"/>
                      <a:gd name="T7" fmla="*/ 0 h 158"/>
                      <a:gd name="T8" fmla="*/ 35 w 90"/>
                      <a:gd name="T9" fmla="*/ 9 h 158"/>
                      <a:gd name="T10" fmla="*/ 90 w 90"/>
                      <a:gd name="T11" fmla="*/ 133 h 158"/>
                      <a:gd name="T12" fmla="*/ 80 w 90"/>
                      <a:gd name="T13" fmla="*/ 158 h 158"/>
                      <a:gd name="T14" fmla="*/ 80 w 90"/>
                      <a:gd name="T15" fmla="*/ 158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" h="158">
                        <a:moveTo>
                          <a:pt x="80" y="158"/>
                        </a:moveTo>
                        <a:lnTo>
                          <a:pt x="55" y="148"/>
                        </a:lnTo>
                        <a:lnTo>
                          <a:pt x="0" y="25"/>
                        </a:lnTo>
                        <a:lnTo>
                          <a:pt x="10" y="0"/>
                        </a:lnTo>
                        <a:lnTo>
                          <a:pt x="35" y="9"/>
                        </a:lnTo>
                        <a:lnTo>
                          <a:pt x="90" y="133"/>
                        </a:lnTo>
                        <a:lnTo>
                          <a:pt x="80" y="158"/>
                        </a:lnTo>
                        <a:lnTo>
                          <a:pt x="80" y="1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6D7ECA4-A831-DBDD-DCAA-F1DF95B29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0057" y="3422959"/>
                    <a:ext cx="160337" cy="238125"/>
                  </a:xfrm>
                  <a:custGeom>
                    <a:avLst/>
                    <a:gdLst>
                      <a:gd name="T0" fmla="*/ 94 w 101"/>
                      <a:gd name="T1" fmla="*/ 150 h 150"/>
                      <a:gd name="T2" fmla="*/ 67 w 101"/>
                      <a:gd name="T3" fmla="*/ 143 h 150"/>
                      <a:gd name="T4" fmla="*/ 0 w 101"/>
                      <a:gd name="T5" fmla="*/ 26 h 150"/>
                      <a:gd name="T6" fmla="*/ 7 w 101"/>
                      <a:gd name="T7" fmla="*/ 0 h 150"/>
                      <a:gd name="T8" fmla="*/ 33 w 101"/>
                      <a:gd name="T9" fmla="*/ 7 h 150"/>
                      <a:gd name="T10" fmla="*/ 101 w 101"/>
                      <a:gd name="T11" fmla="*/ 124 h 150"/>
                      <a:gd name="T12" fmla="*/ 94 w 101"/>
                      <a:gd name="T13" fmla="*/ 150 h 150"/>
                      <a:gd name="T14" fmla="*/ 94 w 101"/>
                      <a:gd name="T15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150">
                        <a:moveTo>
                          <a:pt x="94" y="150"/>
                        </a:moveTo>
                        <a:lnTo>
                          <a:pt x="67" y="143"/>
                        </a:lnTo>
                        <a:lnTo>
                          <a:pt x="0" y="26"/>
                        </a:lnTo>
                        <a:lnTo>
                          <a:pt x="7" y="0"/>
                        </a:lnTo>
                        <a:lnTo>
                          <a:pt x="33" y="7"/>
                        </a:lnTo>
                        <a:lnTo>
                          <a:pt x="101" y="124"/>
                        </a:lnTo>
                        <a:lnTo>
                          <a:pt x="94" y="150"/>
                        </a:lnTo>
                        <a:lnTo>
                          <a:pt x="94" y="1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reeform 70">
                    <a:extLst>
                      <a:ext uri="{FF2B5EF4-FFF2-40B4-BE49-F238E27FC236}">
                        <a16:creationId xmlns:a16="http://schemas.microsoft.com/office/drawing/2014/main" id="{F182A3E9-388B-429D-BE2E-4872C894E9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145" y="3383271"/>
                    <a:ext cx="176212" cy="222250"/>
                  </a:xfrm>
                  <a:custGeom>
                    <a:avLst/>
                    <a:gdLst>
                      <a:gd name="T0" fmla="*/ 107 w 111"/>
                      <a:gd name="T1" fmla="*/ 140 h 140"/>
                      <a:gd name="T2" fmla="*/ 80 w 111"/>
                      <a:gd name="T3" fmla="*/ 136 h 140"/>
                      <a:gd name="T4" fmla="*/ 0 w 111"/>
                      <a:gd name="T5" fmla="*/ 26 h 140"/>
                      <a:gd name="T6" fmla="*/ 5 w 111"/>
                      <a:gd name="T7" fmla="*/ 0 h 140"/>
                      <a:gd name="T8" fmla="*/ 32 w 111"/>
                      <a:gd name="T9" fmla="*/ 4 h 140"/>
                      <a:gd name="T10" fmla="*/ 111 w 111"/>
                      <a:gd name="T11" fmla="*/ 113 h 140"/>
                      <a:gd name="T12" fmla="*/ 107 w 111"/>
                      <a:gd name="T13" fmla="*/ 140 h 140"/>
                      <a:gd name="T14" fmla="*/ 107 w 111"/>
                      <a:gd name="T15" fmla="*/ 14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1" h="140">
                        <a:moveTo>
                          <a:pt x="107" y="140"/>
                        </a:moveTo>
                        <a:lnTo>
                          <a:pt x="80" y="136"/>
                        </a:lnTo>
                        <a:lnTo>
                          <a:pt x="0" y="26"/>
                        </a:lnTo>
                        <a:lnTo>
                          <a:pt x="5" y="0"/>
                        </a:lnTo>
                        <a:lnTo>
                          <a:pt x="32" y="4"/>
                        </a:lnTo>
                        <a:lnTo>
                          <a:pt x="111" y="113"/>
                        </a:lnTo>
                        <a:lnTo>
                          <a:pt x="107" y="140"/>
                        </a:lnTo>
                        <a:lnTo>
                          <a:pt x="107" y="14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Freeform 71">
                    <a:extLst>
                      <a:ext uri="{FF2B5EF4-FFF2-40B4-BE49-F238E27FC236}">
                        <a16:creationId xmlns:a16="http://schemas.microsoft.com/office/drawing/2014/main" id="{9E328116-C8B8-A4BB-F07C-21D564405A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7057" y="3335646"/>
                    <a:ext cx="188912" cy="204788"/>
                  </a:xfrm>
                  <a:custGeom>
                    <a:avLst/>
                    <a:gdLst>
                      <a:gd name="T0" fmla="*/ 118 w 119"/>
                      <a:gd name="T1" fmla="*/ 129 h 129"/>
                      <a:gd name="T2" fmla="*/ 91 w 119"/>
                      <a:gd name="T3" fmla="*/ 128 h 129"/>
                      <a:gd name="T4" fmla="*/ 0 w 119"/>
                      <a:gd name="T5" fmla="*/ 28 h 129"/>
                      <a:gd name="T6" fmla="*/ 2 w 119"/>
                      <a:gd name="T7" fmla="*/ 0 h 129"/>
                      <a:gd name="T8" fmla="*/ 29 w 119"/>
                      <a:gd name="T9" fmla="*/ 2 h 129"/>
                      <a:gd name="T10" fmla="*/ 119 w 119"/>
                      <a:gd name="T11" fmla="*/ 102 h 129"/>
                      <a:gd name="T12" fmla="*/ 118 w 119"/>
                      <a:gd name="T13" fmla="*/ 129 h 129"/>
                      <a:gd name="T14" fmla="*/ 118 w 119"/>
                      <a:gd name="T15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9" h="129">
                        <a:moveTo>
                          <a:pt x="118" y="129"/>
                        </a:moveTo>
                        <a:lnTo>
                          <a:pt x="91" y="128"/>
                        </a:lnTo>
                        <a:lnTo>
                          <a:pt x="0" y="28"/>
                        </a:lnTo>
                        <a:lnTo>
                          <a:pt x="2" y="0"/>
                        </a:lnTo>
                        <a:lnTo>
                          <a:pt x="29" y="2"/>
                        </a:lnTo>
                        <a:lnTo>
                          <a:pt x="119" y="102"/>
                        </a:lnTo>
                        <a:lnTo>
                          <a:pt x="118" y="129"/>
                        </a:lnTo>
                        <a:lnTo>
                          <a:pt x="118" y="1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Freeform 72">
                    <a:extLst>
                      <a:ext uri="{FF2B5EF4-FFF2-40B4-BE49-F238E27FC236}">
                        <a16:creationId xmlns:a16="http://schemas.microsoft.com/office/drawing/2014/main" id="{C0A53260-0096-F66F-8C26-C98102E9A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1032" y="3281671"/>
                    <a:ext cx="204787" cy="188913"/>
                  </a:xfrm>
                  <a:custGeom>
                    <a:avLst/>
                    <a:gdLst>
                      <a:gd name="T0" fmla="*/ 102 w 129"/>
                      <a:gd name="T1" fmla="*/ 119 h 119"/>
                      <a:gd name="T2" fmla="*/ 2 w 129"/>
                      <a:gd name="T3" fmla="*/ 29 h 119"/>
                      <a:gd name="T4" fmla="*/ 0 w 129"/>
                      <a:gd name="T5" fmla="*/ 2 h 119"/>
                      <a:gd name="T6" fmla="*/ 27 w 129"/>
                      <a:gd name="T7" fmla="*/ 0 h 119"/>
                      <a:gd name="T8" fmla="*/ 128 w 129"/>
                      <a:gd name="T9" fmla="*/ 91 h 119"/>
                      <a:gd name="T10" fmla="*/ 129 w 129"/>
                      <a:gd name="T11" fmla="*/ 118 h 119"/>
                      <a:gd name="T12" fmla="*/ 102 w 129"/>
                      <a:gd name="T13" fmla="*/ 119 h 119"/>
                      <a:gd name="T14" fmla="*/ 102 w 129"/>
                      <a:gd name="T1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9" h="119">
                        <a:moveTo>
                          <a:pt x="102" y="119"/>
                        </a:moveTo>
                        <a:lnTo>
                          <a:pt x="2" y="29"/>
                        </a:lnTo>
                        <a:lnTo>
                          <a:pt x="0" y="2"/>
                        </a:lnTo>
                        <a:lnTo>
                          <a:pt x="27" y="0"/>
                        </a:lnTo>
                        <a:lnTo>
                          <a:pt x="128" y="91"/>
                        </a:lnTo>
                        <a:lnTo>
                          <a:pt x="129" y="118"/>
                        </a:lnTo>
                        <a:lnTo>
                          <a:pt x="102" y="119"/>
                        </a:lnTo>
                        <a:lnTo>
                          <a:pt x="102" y="11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reeform 73">
                    <a:extLst>
                      <a:ext uri="{FF2B5EF4-FFF2-40B4-BE49-F238E27FC236}">
                        <a16:creationId xmlns:a16="http://schemas.microsoft.com/office/drawing/2014/main" id="{6219430C-39BC-BE08-828C-3AC6B933FB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8657" y="3219759"/>
                    <a:ext cx="222250" cy="176213"/>
                  </a:xfrm>
                  <a:custGeom>
                    <a:avLst/>
                    <a:gdLst>
                      <a:gd name="T0" fmla="*/ 113 w 140"/>
                      <a:gd name="T1" fmla="*/ 111 h 111"/>
                      <a:gd name="T2" fmla="*/ 4 w 140"/>
                      <a:gd name="T3" fmla="*/ 32 h 111"/>
                      <a:gd name="T4" fmla="*/ 0 w 140"/>
                      <a:gd name="T5" fmla="*/ 5 h 111"/>
                      <a:gd name="T6" fmla="*/ 26 w 140"/>
                      <a:gd name="T7" fmla="*/ 0 h 111"/>
                      <a:gd name="T8" fmla="*/ 135 w 140"/>
                      <a:gd name="T9" fmla="*/ 80 h 111"/>
                      <a:gd name="T10" fmla="*/ 140 w 140"/>
                      <a:gd name="T11" fmla="*/ 107 h 111"/>
                      <a:gd name="T12" fmla="*/ 113 w 140"/>
                      <a:gd name="T13" fmla="*/ 111 h 111"/>
                      <a:gd name="T14" fmla="*/ 113 w 140"/>
                      <a:gd name="T1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0" h="111">
                        <a:moveTo>
                          <a:pt x="113" y="111"/>
                        </a:moveTo>
                        <a:lnTo>
                          <a:pt x="4" y="32"/>
                        </a:lnTo>
                        <a:lnTo>
                          <a:pt x="0" y="5"/>
                        </a:lnTo>
                        <a:lnTo>
                          <a:pt x="26" y="0"/>
                        </a:lnTo>
                        <a:lnTo>
                          <a:pt x="135" y="80"/>
                        </a:lnTo>
                        <a:lnTo>
                          <a:pt x="140" y="107"/>
                        </a:lnTo>
                        <a:lnTo>
                          <a:pt x="113" y="111"/>
                        </a:lnTo>
                        <a:lnTo>
                          <a:pt x="113" y="11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Freeform 74">
                    <a:extLst>
                      <a:ext uri="{FF2B5EF4-FFF2-40B4-BE49-F238E27FC236}">
                        <a16:creationId xmlns:a16="http://schemas.microsoft.com/office/drawing/2014/main" id="{6868065E-DC92-DE1C-28EA-B2F98FA01A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8345" y="3154671"/>
                    <a:ext cx="236537" cy="160338"/>
                  </a:xfrm>
                  <a:custGeom>
                    <a:avLst/>
                    <a:gdLst>
                      <a:gd name="T0" fmla="*/ 124 w 149"/>
                      <a:gd name="T1" fmla="*/ 101 h 101"/>
                      <a:gd name="T2" fmla="*/ 7 w 149"/>
                      <a:gd name="T3" fmla="*/ 33 h 101"/>
                      <a:gd name="T4" fmla="*/ 0 w 149"/>
                      <a:gd name="T5" fmla="*/ 7 h 101"/>
                      <a:gd name="T6" fmla="*/ 26 w 149"/>
                      <a:gd name="T7" fmla="*/ 0 h 101"/>
                      <a:gd name="T8" fmla="*/ 143 w 149"/>
                      <a:gd name="T9" fmla="*/ 68 h 101"/>
                      <a:gd name="T10" fmla="*/ 149 w 149"/>
                      <a:gd name="T11" fmla="*/ 94 h 101"/>
                      <a:gd name="T12" fmla="*/ 124 w 149"/>
                      <a:gd name="T13" fmla="*/ 101 h 101"/>
                      <a:gd name="T14" fmla="*/ 124 w 149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9" h="101">
                        <a:moveTo>
                          <a:pt x="124" y="101"/>
                        </a:moveTo>
                        <a:lnTo>
                          <a:pt x="7" y="33"/>
                        </a:lnTo>
                        <a:lnTo>
                          <a:pt x="0" y="7"/>
                        </a:lnTo>
                        <a:lnTo>
                          <a:pt x="26" y="0"/>
                        </a:lnTo>
                        <a:lnTo>
                          <a:pt x="143" y="68"/>
                        </a:lnTo>
                        <a:lnTo>
                          <a:pt x="149" y="94"/>
                        </a:lnTo>
                        <a:lnTo>
                          <a:pt x="124" y="101"/>
                        </a:lnTo>
                        <a:lnTo>
                          <a:pt x="124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3" name="Freeform 75">
                    <a:extLst>
                      <a:ext uri="{FF2B5EF4-FFF2-40B4-BE49-F238E27FC236}">
                        <a16:creationId xmlns:a16="http://schemas.microsoft.com/office/drawing/2014/main" id="{E8D95651-9BE2-BCA7-0759-53417DE41A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1682" y="3084821"/>
                    <a:ext cx="250825" cy="142875"/>
                  </a:xfrm>
                  <a:custGeom>
                    <a:avLst/>
                    <a:gdLst>
                      <a:gd name="T0" fmla="*/ 133 w 158"/>
                      <a:gd name="T1" fmla="*/ 90 h 90"/>
                      <a:gd name="T2" fmla="*/ 9 w 158"/>
                      <a:gd name="T3" fmla="*/ 35 h 90"/>
                      <a:gd name="T4" fmla="*/ 0 w 158"/>
                      <a:gd name="T5" fmla="*/ 10 h 90"/>
                      <a:gd name="T6" fmla="*/ 25 w 158"/>
                      <a:gd name="T7" fmla="*/ 0 h 90"/>
                      <a:gd name="T8" fmla="*/ 148 w 158"/>
                      <a:gd name="T9" fmla="*/ 55 h 90"/>
                      <a:gd name="T10" fmla="*/ 158 w 158"/>
                      <a:gd name="T11" fmla="*/ 81 h 90"/>
                      <a:gd name="T12" fmla="*/ 133 w 158"/>
                      <a:gd name="T13" fmla="*/ 90 h 90"/>
                      <a:gd name="T14" fmla="*/ 133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133" y="90"/>
                        </a:moveTo>
                        <a:lnTo>
                          <a:pt x="9" y="35"/>
                        </a:lnTo>
                        <a:lnTo>
                          <a:pt x="0" y="10"/>
                        </a:lnTo>
                        <a:lnTo>
                          <a:pt x="25" y="0"/>
                        </a:lnTo>
                        <a:lnTo>
                          <a:pt x="148" y="55"/>
                        </a:lnTo>
                        <a:lnTo>
                          <a:pt x="158" y="81"/>
                        </a:lnTo>
                        <a:lnTo>
                          <a:pt x="133" y="90"/>
                        </a:lnTo>
                        <a:lnTo>
                          <a:pt x="133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4" name="Freeform 76">
                    <a:extLst>
                      <a:ext uri="{FF2B5EF4-FFF2-40B4-BE49-F238E27FC236}">
                        <a16:creationId xmlns:a16="http://schemas.microsoft.com/office/drawing/2014/main" id="{7CE81A0E-06A9-077B-5831-70C6F05F26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7082" y="3013384"/>
                    <a:ext cx="261937" cy="123825"/>
                  </a:xfrm>
                  <a:custGeom>
                    <a:avLst/>
                    <a:gdLst>
                      <a:gd name="T0" fmla="*/ 141 w 165"/>
                      <a:gd name="T1" fmla="*/ 78 h 78"/>
                      <a:gd name="T2" fmla="*/ 12 w 165"/>
                      <a:gd name="T3" fmla="*/ 36 h 78"/>
                      <a:gd name="T4" fmla="*/ 0 w 165"/>
                      <a:gd name="T5" fmla="*/ 12 h 78"/>
                      <a:gd name="T6" fmla="*/ 24 w 165"/>
                      <a:gd name="T7" fmla="*/ 0 h 78"/>
                      <a:gd name="T8" fmla="*/ 153 w 165"/>
                      <a:gd name="T9" fmla="*/ 41 h 78"/>
                      <a:gd name="T10" fmla="*/ 165 w 165"/>
                      <a:gd name="T11" fmla="*/ 65 h 78"/>
                      <a:gd name="T12" fmla="*/ 141 w 165"/>
                      <a:gd name="T13" fmla="*/ 78 h 78"/>
                      <a:gd name="T14" fmla="*/ 141 w 165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5" h="78">
                        <a:moveTo>
                          <a:pt x="141" y="78"/>
                        </a:moveTo>
                        <a:lnTo>
                          <a:pt x="12" y="36"/>
                        </a:lnTo>
                        <a:lnTo>
                          <a:pt x="0" y="12"/>
                        </a:lnTo>
                        <a:lnTo>
                          <a:pt x="24" y="0"/>
                        </a:lnTo>
                        <a:lnTo>
                          <a:pt x="153" y="41"/>
                        </a:lnTo>
                        <a:lnTo>
                          <a:pt x="165" y="65"/>
                        </a:lnTo>
                        <a:lnTo>
                          <a:pt x="141" y="78"/>
                        </a:lnTo>
                        <a:lnTo>
                          <a:pt x="141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5" name="Freeform 77">
                    <a:extLst>
                      <a:ext uri="{FF2B5EF4-FFF2-40B4-BE49-F238E27FC236}">
                        <a16:creationId xmlns:a16="http://schemas.microsoft.com/office/drawing/2014/main" id="{0F52E5D3-C47A-4002-7DB7-42C6A5247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6132" y="2937184"/>
                    <a:ext cx="269875" cy="104775"/>
                  </a:xfrm>
                  <a:custGeom>
                    <a:avLst/>
                    <a:gdLst>
                      <a:gd name="T0" fmla="*/ 147 w 170"/>
                      <a:gd name="T1" fmla="*/ 66 h 66"/>
                      <a:gd name="T2" fmla="*/ 15 w 170"/>
                      <a:gd name="T3" fmla="*/ 38 h 66"/>
                      <a:gd name="T4" fmla="*/ 0 w 170"/>
                      <a:gd name="T5" fmla="*/ 15 h 66"/>
                      <a:gd name="T6" fmla="*/ 23 w 170"/>
                      <a:gd name="T7" fmla="*/ 0 h 66"/>
                      <a:gd name="T8" fmla="*/ 155 w 170"/>
                      <a:gd name="T9" fmla="*/ 29 h 66"/>
                      <a:gd name="T10" fmla="*/ 170 w 170"/>
                      <a:gd name="T11" fmla="*/ 51 h 66"/>
                      <a:gd name="T12" fmla="*/ 147 w 170"/>
                      <a:gd name="T13" fmla="*/ 66 h 66"/>
                      <a:gd name="T14" fmla="*/ 147 w 170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6">
                        <a:moveTo>
                          <a:pt x="147" y="66"/>
                        </a:moveTo>
                        <a:lnTo>
                          <a:pt x="15" y="38"/>
                        </a:lnTo>
                        <a:lnTo>
                          <a:pt x="0" y="15"/>
                        </a:lnTo>
                        <a:lnTo>
                          <a:pt x="23" y="0"/>
                        </a:lnTo>
                        <a:lnTo>
                          <a:pt x="155" y="29"/>
                        </a:lnTo>
                        <a:lnTo>
                          <a:pt x="170" y="51"/>
                        </a:lnTo>
                        <a:lnTo>
                          <a:pt x="147" y="66"/>
                        </a:lnTo>
                        <a:lnTo>
                          <a:pt x="147" y="6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Freeform 78">
                    <a:extLst>
                      <a:ext uri="{FF2B5EF4-FFF2-40B4-BE49-F238E27FC236}">
                        <a16:creationId xmlns:a16="http://schemas.microsoft.com/office/drawing/2014/main" id="{6D14AA54-B18D-BD2D-4938-48BFC921F8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7245" y="2860984"/>
                    <a:ext cx="273050" cy="84138"/>
                  </a:xfrm>
                  <a:custGeom>
                    <a:avLst/>
                    <a:gdLst>
                      <a:gd name="T0" fmla="*/ 152 w 172"/>
                      <a:gd name="T1" fmla="*/ 53 h 53"/>
                      <a:gd name="T2" fmla="*/ 17 w 172"/>
                      <a:gd name="T3" fmla="*/ 39 h 53"/>
                      <a:gd name="T4" fmla="*/ 0 w 172"/>
                      <a:gd name="T5" fmla="*/ 17 h 53"/>
                      <a:gd name="T6" fmla="*/ 21 w 172"/>
                      <a:gd name="T7" fmla="*/ 0 h 53"/>
                      <a:gd name="T8" fmla="*/ 155 w 172"/>
                      <a:gd name="T9" fmla="*/ 15 h 53"/>
                      <a:gd name="T10" fmla="*/ 172 w 172"/>
                      <a:gd name="T11" fmla="*/ 36 h 53"/>
                      <a:gd name="T12" fmla="*/ 152 w 172"/>
                      <a:gd name="T13" fmla="*/ 53 h 53"/>
                      <a:gd name="T14" fmla="*/ 152 w 172"/>
                      <a:gd name="T15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3">
                        <a:moveTo>
                          <a:pt x="152" y="53"/>
                        </a:moveTo>
                        <a:lnTo>
                          <a:pt x="17" y="39"/>
                        </a:lnTo>
                        <a:lnTo>
                          <a:pt x="0" y="17"/>
                        </a:lnTo>
                        <a:lnTo>
                          <a:pt x="21" y="0"/>
                        </a:lnTo>
                        <a:lnTo>
                          <a:pt x="155" y="15"/>
                        </a:lnTo>
                        <a:lnTo>
                          <a:pt x="172" y="36"/>
                        </a:lnTo>
                        <a:lnTo>
                          <a:pt x="152" y="53"/>
                        </a:lnTo>
                        <a:lnTo>
                          <a:pt x="152" y="5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Freeform 79">
                    <a:extLst>
                      <a:ext uri="{FF2B5EF4-FFF2-40B4-BE49-F238E27FC236}">
                        <a16:creationId xmlns:a16="http://schemas.microsoft.com/office/drawing/2014/main" id="{EC0B8638-413F-BA0E-6CE2-68658AF684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2007" y="2784784"/>
                    <a:ext cx="274637" cy="60325"/>
                  </a:xfrm>
                  <a:custGeom>
                    <a:avLst/>
                    <a:gdLst>
                      <a:gd name="T0" fmla="*/ 154 w 173"/>
                      <a:gd name="T1" fmla="*/ 38 h 38"/>
                      <a:gd name="T2" fmla="*/ 19 w 173"/>
                      <a:gd name="T3" fmla="*/ 38 h 38"/>
                      <a:gd name="T4" fmla="*/ 0 w 173"/>
                      <a:gd name="T5" fmla="*/ 19 h 38"/>
                      <a:gd name="T6" fmla="*/ 19 w 173"/>
                      <a:gd name="T7" fmla="*/ 0 h 38"/>
                      <a:gd name="T8" fmla="*/ 154 w 173"/>
                      <a:gd name="T9" fmla="*/ 0 h 38"/>
                      <a:gd name="T10" fmla="*/ 173 w 173"/>
                      <a:gd name="T11" fmla="*/ 19 h 38"/>
                      <a:gd name="T12" fmla="*/ 154 w 173"/>
                      <a:gd name="T13" fmla="*/ 38 h 38"/>
                      <a:gd name="T14" fmla="*/ 154 w 173"/>
                      <a:gd name="T15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3" h="38">
                        <a:moveTo>
                          <a:pt x="154" y="38"/>
                        </a:moveTo>
                        <a:lnTo>
                          <a:pt x="19" y="38"/>
                        </a:lnTo>
                        <a:lnTo>
                          <a:pt x="0" y="19"/>
                        </a:lnTo>
                        <a:lnTo>
                          <a:pt x="19" y="0"/>
                        </a:lnTo>
                        <a:lnTo>
                          <a:pt x="154" y="0"/>
                        </a:lnTo>
                        <a:lnTo>
                          <a:pt x="173" y="19"/>
                        </a:lnTo>
                        <a:lnTo>
                          <a:pt x="154" y="38"/>
                        </a:lnTo>
                        <a:lnTo>
                          <a:pt x="154" y="3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8" name="Freeform 80">
                    <a:extLst>
                      <a:ext uri="{FF2B5EF4-FFF2-40B4-BE49-F238E27FC236}">
                        <a16:creationId xmlns:a16="http://schemas.microsoft.com/office/drawing/2014/main" id="{81E41CB2-59F0-9581-0835-4F0B2B98A2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7245" y="2686359"/>
                    <a:ext cx="273050" cy="82550"/>
                  </a:xfrm>
                  <a:custGeom>
                    <a:avLst/>
                    <a:gdLst>
                      <a:gd name="T0" fmla="*/ 21 w 172"/>
                      <a:gd name="T1" fmla="*/ 52 h 52"/>
                      <a:gd name="T2" fmla="*/ 0 w 172"/>
                      <a:gd name="T3" fmla="*/ 35 h 52"/>
                      <a:gd name="T4" fmla="*/ 17 w 172"/>
                      <a:gd name="T5" fmla="*/ 14 h 52"/>
                      <a:gd name="T6" fmla="*/ 152 w 172"/>
                      <a:gd name="T7" fmla="*/ 0 h 52"/>
                      <a:gd name="T8" fmla="*/ 172 w 172"/>
                      <a:gd name="T9" fmla="*/ 17 h 52"/>
                      <a:gd name="T10" fmla="*/ 155 w 172"/>
                      <a:gd name="T11" fmla="*/ 38 h 52"/>
                      <a:gd name="T12" fmla="*/ 21 w 172"/>
                      <a:gd name="T13" fmla="*/ 52 h 52"/>
                      <a:gd name="T14" fmla="*/ 21 w 172"/>
                      <a:gd name="T15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2">
                        <a:moveTo>
                          <a:pt x="21" y="52"/>
                        </a:moveTo>
                        <a:lnTo>
                          <a:pt x="0" y="35"/>
                        </a:lnTo>
                        <a:lnTo>
                          <a:pt x="17" y="14"/>
                        </a:lnTo>
                        <a:lnTo>
                          <a:pt x="152" y="0"/>
                        </a:lnTo>
                        <a:lnTo>
                          <a:pt x="172" y="17"/>
                        </a:lnTo>
                        <a:lnTo>
                          <a:pt x="155" y="38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9" name="Freeform 81">
                    <a:extLst>
                      <a:ext uri="{FF2B5EF4-FFF2-40B4-BE49-F238E27FC236}">
                        <a16:creationId xmlns:a16="http://schemas.microsoft.com/office/drawing/2014/main" id="{66D24EEE-F845-D1CB-7868-903E93B34D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6132" y="2589521"/>
                    <a:ext cx="269875" cy="103188"/>
                  </a:xfrm>
                  <a:custGeom>
                    <a:avLst/>
                    <a:gdLst>
                      <a:gd name="T0" fmla="*/ 23 w 170"/>
                      <a:gd name="T1" fmla="*/ 65 h 65"/>
                      <a:gd name="T2" fmla="*/ 0 w 170"/>
                      <a:gd name="T3" fmla="*/ 51 h 65"/>
                      <a:gd name="T4" fmla="*/ 15 w 170"/>
                      <a:gd name="T5" fmla="*/ 28 h 65"/>
                      <a:gd name="T6" fmla="*/ 147 w 170"/>
                      <a:gd name="T7" fmla="*/ 0 h 65"/>
                      <a:gd name="T8" fmla="*/ 170 w 170"/>
                      <a:gd name="T9" fmla="*/ 15 h 65"/>
                      <a:gd name="T10" fmla="*/ 155 w 170"/>
                      <a:gd name="T11" fmla="*/ 37 h 65"/>
                      <a:gd name="T12" fmla="*/ 23 w 170"/>
                      <a:gd name="T13" fmla="*/ 65 h 65"/>
                      <a:gd name="T14" fmla="*/ 23 w 170"/>
                      <a:gd name="T15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5">
                        <a:moveTo>
                          <a:pt x="23" y="65"/>
                        </a:moveTo>
                        <a:lnTo>
                          <a:pt x="0" y="51"/>
                        </a:lnTo>
                        <a:lnTo>
                          <a:pt x="15" y="28"/>
                        </a:lnTo>
                        <a:lnTo>
                          <a:pt x="147" y="0"/>
                        </a:lnTo>
                        <a:lnTo>
                          <a:pt x="170" y="15"/>
                        </a:lnTo>
                        <a:lnTo>
                          <a:pt x="155" y="37"/>
                        </a:lnTo>
                        <a:lnTo>
                          <a:pt x="23" y="65"/>
                        </a:lnTo>
                        <a:lnTo>
                          <a:pt x="23" y="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0" name="Freeform 82">
                    <a:extLst>
                      <a:ext uri="{FF2B5EF4-FFF2-40B4-BE49-F238E27FC236}">
                        <a16:creationId xmlns:a16="http://schemas.microsoft.com/office/drawing/2014/main" id="{D34D0CAA-4FB6-FD57-7DE7-AF0C2C9F5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7082" y="2494271"/>
                    <a:ext cx="261937" cy="123825"/>
                  </a:xfrm>
                  <a:custGeom>
                    <a:avLst/>
                    <a:gdLst>
                      <a:gd name="T0" fmla="*/ 24 w 165"/>
                      <a:gd name="T1" fmla="*/ 78 h 78"/>
                      <a:gd name="T2" fmla="*/ 0 w 165"/>
                      <a:gd name="T3" fmla="*/ 66 h 78"/>
                      <a:gd name="T4" fmla="*/ 12 w 165"/>
                      <a:gd name="T5" fmla="*/ 42 h 78"/>
                      <a:gd name="T6" fmla="*/ 141 w 165"/>
                      <a:gd name="T7" fmla="*/ 0 h 78"/>
                      <a:gd name="T8" fmla="*/ 165 w 165"/>
                      <a:gd name="T9" fmla="*/ 12 h 78"/>
                      <a:gd name="T10" fmla="*/ 153 w 165"/>
                      <a:gd name="T11" fmla="*/ 37 h 78"/>
                      <a:gd name="T12" fmla="*/ 24 w 165"/>
                      <a:gd name="T13" fmla="*/ 78 h 78"/>
                      <a:gd name="T14" fmla="*/ 24 w 165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5" h="78">
                        <a:moveTo>
                          <a:pt x="24" y="78"/>
                        </a:moveTo>
                        <a:lnTo>
                          <a:pt x="0" y="66"/>
                        </a:lnTo>
                        <a:lnTo>
                          <a:pt x="12" y="42"/>
                        </a:lnTo>
                        <a:lnTo>
                          <a:pt x="141" y="0"/>
                        </a:lnTo>
                        <a:lnTo>
                          <a:pt x="165" y="12"/>
                        </a:lnTo>
                        <a:lnTo>
                          <a:pt x="153" y="37"/>
                        </a:lnTo>
                        <a:lnTo>
                          <a:pt x="24" y="78"/>
                        </a:lnTo>
                        <a:lnTo>
                          <a:pt x="24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1" name="Freeform 83">
                    <a:extLst>
                      <a:ext uri="{FF2B5EF4-FFF2-40B4-BE49-F238E27FC236}">
                        <a16:creationId xmlns:a16="http://schemas.microsoft.com/office/drawing/2014/main" id="{E6D19EBC-675D-1100-73E5-D73A42BCA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1682" y="2403784"/>
                    <a:ext cx="250825" cy="142875"/>
                  </a:xfrm>
                  <a:custGeom>
                    <a:avLst/>
                    <a:gdLst>
                      <a:gd name="T0" fmla="*/ 25 w 158"/>
                      <a:gd name="T1" fmla="*/ 90 h 90"/>
                      <a:gd name="T2" fmla="*/ 0 w 158"/>
                      <a:gd name="T3" fmla="*/ 80 h 90"/>
                      <a:gd name="T4" fmla="*/ 9 w 158"/>
                      <a:gd name="T5" fmla="*/ 55 h 90"/>
                      <a:gd name="T6" fmla="*/ 133 w 158"/>
                      <a:gd name="T7" fmla="*/ 0 h 90"/>
                      <a:gd name="T8" fmla="*/ 158 w 158"/>
                      <a:gd name="T9" fmla="*/ 9 h 90"/>
                      <a:gd name="T10" fmla="*/ 148 w 158"/>
                      <a:gd name="T11" fmla="*/ 34 h 90"/>
                      <a:gd name="T12" fmla="*/ 25 w 158"/>
                      <a:gd name="T13" fmla="*/ 90 h 90"/>
                      <a:gd name="T14" fmla="*/ 25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25" y="90"/>
                        </a:moveTo>
                        <a:lnTo>
                          <a:pt x="0" y="80"/>
                        </a:lnTo>
                        <a:lnTo>
                          <a:pt x="9" y="55"/>
                        </a:lnTo>
                        <a:lnTo>
                          <a:pt x="133" y="0"/>
                        </a:lnTo>
                        <a:lnTo>
                          <a:pt x="158" y="9"/>
                        </a:lnTo>
                        <a:lnTo>
                          <a:pt x="148" y="34"/>
                        </a:lnTo>
                        <a:lnTo>
                          <a:pt x="25" y="90"/>
                        </a:lnTo>
                        <a:lnTo>
                          <a:pt x="25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Freeform 84">
                    <a:extLst>
                      <a:ext uri="{FF2B5EF4-FFF2-40B4-BE49-F238E27FC236}">
                        <a16:creationId xmlns:a16="http://schemas.microsoft.com/office/drawing/2014/main" id="{F41B7D5C-556A-C239-24C2-69933DBD40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8345" y="2316471"/>
                    <a:ext cx="236537" cy="160338"/>
                  </a:xfrm>
                  <a:custGeom>
                    <a:avLst/>
                    <a:gdLst>
                      <a:gd name="T0" fmla="*/ 26 w 149"/>
                      <a:gd name="T1" fmla="*/ 101 h 101"/>
                      <a:gd name="T2" fmla="*/ 0 w 149"/>
                      <a:gd name="T3" fmla="*/ 94 h 101"/>
                      <a:gd name="T4" fmla="*/ 7 w 149"/>
                      <a:gd name="T5" fmla="*/ 68 h 101"/>
                      <a:gd name="T6" fmla="*/ 124 w 149"/>
                      <a:gd name="T7" fmla="*/ 0 h 101"/>
                      <a:gd name="T8" fmla="*/ 149 w 149"/>
                      <a:gd name="T9" fmla="*/ 7 h 101"/>
                      <a:gd name="T10" fmla="*/ 143 w 149"/>
                      <a:gd name="T11" fmla="*/ 33 h 101"/>
                      <a:gd name="T12" fmla="*/ 26 w 149"/>
                      <a:gd name="T13" fmla="*/ 101 h 101"/>
                      <a:gd name="T14" fmla="*/ 26 w 149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9" h="101">
                        <a:moveTo>
                          <a:pt x="26" y="101"/>
                        </a:moveTo>
                        <a:lnTo>
                          <a:pt x="0" y="94"/>
                        </a:lnTo>
                        <a:lnTo>
                          <a:pt x="7" y="68"/>
                        </a:lnTo>
                        <a:lnTo>
                          <a:pt x="124" y="0"/>
                        </a:lnTo>
                        <a:lnTo>
                          <a:pt x="149" y="7"/>
                        </a:lnTo>
                        <a:lnTo>
                          <a:pt x="143" y="33"/>
                        </a:lnTo>
                        <a:lnTo>
                          <a:pt x="26" y="101"/>
                        </a:lnTo>
                        <a:lnTo>
                          <a:pt x="26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3" name="Freeform 85">
                    <a:extLst>
                      <a:ext uri="{FF2B5EF4-FFF2-40B4-BE49-F238E27FC236}">
                        <a16:creationId xmlns:a16="http://schemas.microsoft.com/office/drawing/2014/main" id="{FFCAB791-1236-F298-BDB6-7D9B96CAB5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8657" y="2235509"/>
                    <a:ext cx="222250" cy="174625"/>
                  </a:xfrm>
                  <a:custGeom>
                    <a:avLst/>
                    <a:gdLst>
                      <a:gd name="T0" fmla="*/ 26 w 140"/>
                      <a:gd name="T1" fmla="*/ 110 h 110"/>
                      <a:gd name="T2" fmla="*/ 0 w 140"/>
                      <a:gd name="T3" fmla="*/ 106 h 110"/>
                      <a:gd name="T4" fmla="*/ 4 w 140"/>
                      <a:gd name="T5" fmla="*/ 79 h 110"/>
                      <a:gd name="T6" fmla="*/ 113 w 140"/>
                      <a:gd name="T7" fmla="*/ 0 h 110"/>
                      <a:gd name="T8" fmla="*/ 140 w 140"/>
                      <a:gd name="T9" fmla="*/ 4 h 110"/>
                      <a:gd name="T10" fmla="*/ 135 w 140"/>
                      <a:gd name="T11" fmla="*/ 31 h 110"/>
                      <a:gd name="T12" fmla="*/ 26 w 140"/>
                      <a:gd name="T13" fmla="*/ 110 h 110"/>
                      <a:gd name="T14" fmla="*/ 26 w 140"/>
                      <a:gd name="T15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0" h="110">
                        <a:moveTo>
                          <a:pt x="26" y="110"/>
                        </a:moveTo>
                        <a:lnTo>
                          <a:pt x="0" y="106"/>
                        </a:lnTo>
                        <a:lnTo>
                          <a:pt x="4" y="79"/>
                        </a:lnTo>
                        <a:lnTo>
                          <a:pt x="113" y="0"/>
                        </a:lnTo>
                        <a:lnTo>
                          <a:pt x="140" y="4"/>
                        </a:lnTo>
                        <a:lnTo>
                          <a:pt x="135" y="31"/>
                        </a:lnTo>
                        <a:lnTo>
                          <a:pt x="26" y="110"/>
                        </a:lnTo>
                        <a:lnTo>
                          <a:pt x="26" y="11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4" name="Freeform 86">
                    <a:extLst>
                      <a:ext uri="{FF2B5EF4-FFF2-40B4-BE49-F238E27FC236}">
                        <a16:creationId xmlns:a16="http://schemas.microsoft.com/office/drawing/2014/main" id="{D0826944-B298-AE88-F80B-5E0EA095EC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1032" y="2159309"/>
                    <a:ext cx="204787" cy="188913"/>
                  </a:xfrm>
                  <a:custGeom>
                    <a:avLst/>
                    <a:gdLst>
                      <a:gd name="T0" fmla="*/ 27 w 129"/>
                      <a:gd name="T1" fmla="*/ 119 h 119"/>
                      <a:gd name="T2" fmla="*/ 0 w 129"/>
                      <a:gd name="T3" fmla="*/ 118 h 119"/>
                      <a:gd name="T4" fmla="*/ 2 w 129"/>
                      <a:gd name="T5" fmla="*/ 91 h 119"/>
                      <a:gd name="T6" fmla="*/ 102 w 129"/>
                      <a:gd name="T7" fmla="*/ 0 h 119"/>
                      <a:gd name="T8" fmla="*/ 129 w 129"/>
                      <a:gd name="T9" fmla="*/ 2 h 119"/>
                      <a:gd name="T10" fmla="*/ 128 w 129"/>
                      <a:gd name="T11" fmla="*/ 29 h 119"/>
                      <a:gd name="T12" fmla="*/ 27 w 129"/>
                      <a:gd name="T13" fmla="*/ 119 h 119"/>
                      <a:gd name="T14" fmla="*/ 27 w 129"/>
                      <a:gd name="T1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9" h="119">
                        <a:moveTo>
                          <a:pt x="27" y="119"/>
                        </a:moveTo>
                        <a:lnTo>
                          <a:pt x="0" y="118"/>
                        </a:lnTo>
                        <a:lnTo>
                          <a:pt x="2" y="91"/>
                        </a:lnTo>
                        <a:lnTo>
                          <a:pt x="102" y="0"/>
                        </a:lnTo>
                        <a:lnTo>
                          <a:pt x="129" y="2"/>
                        </a:lnTo>
                        <a:lnTo>
                          <a:pt x="128" y="29"/>
                        </a:lnTo>
                        <a:lnTo>
                          <a:pt x="27" y="119"/>
                        </a:lnTo>
                        <a:lnTo>
                          <a:pt x="27" y="11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Freeform 87">
                    <a:extLst>
                      <a:ext uri="{FF2B5EF4-FFF2-40B4-BE49-F238E27FC236}">
                        <a16:creationId xmlns:a16="http://schemas.microsoft.com/office/drawing/2014/main" id="{58DEBB45-20E9-55FE-BD53-56FCC2E186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7057" y="2089459"/>
                    <a:ext cx="188912" cy="204788"/>
                  </a:xfrm>
                  <a:custGeom>
                    <a:avLst/>
                    <a:gdLst>
                      <a:gd name="T0" fmla="*/ 2 w 119"/>
                      <a:gd name="T1" fmla="*/ 129 h 129"/>
                      <a:gd name="T2" fmla="*/ 0 w 119"/>
                      <a:gd name="T3" fmla="*/ 102 h 129"/>
                      <a:gd name="T4" fmla="*/ 91 w 119"/>
                      <a:gd name="T5" fmla="*/ 2 h 129"/>
                      <a:gd name="T6" fmla="*/ 118 w 119"/>
                      <a:gd name="T7" fmla="*/ 0 h 129"/>
                      <a:gd name="T8" fmla="*/ 119 w 119"/>
                      <a:gd name="T9" fmla="*/ 27 h 129"/>
                      <a:gd name="T10" fmla="*/ 29 w 119"/>
                      <a:gd name="T11" fmla="*/ 128 h 129"/>
                      <a:gd name="T12" fmla="*/ 2 w 119"/>
                      <a:gd name="T13" fmla="*/ 129 h 129"/>
                      <a:gd name="T14" fmla="*/ 2 w 119"/>
                      <a:gd name="T15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9" h="129">
                        <a:moveTo>
                          <a:pt x="2" y="129"/>
                        </a:moveTo>
                        <a:lnTo>
                          <a:pt x="0" y="102"/>
                        </a:lnTo>
                        <a:lnTo>
                          <a:pt x="91" y="2"/>
                        </a:lnTo>
                        <a:lnTo>
                          <a:pt x="118" y="0"/>
                        </a:lnTo>
                        <a:lnTo>
                          <a:pt x="119" y="27"/>
                        </a:lnTo>
                        <a:lnTo>
                          <a:pt x="29" y="128"/>
                        </a:lnTo>
                        <a:lnTo>
                          <a:pt x="2" y="129"/>
                        </a:lnTo>
                        <a:lnTo>
                          <a:pt x="2" y="1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Freeform 88">
                    <a:extLst>
                      <a:ext uri="{FF2B5EF4-FFF2-40B4-BE49-F238E27FC236}">
                        <a16:creationId xmlns:a16="http://schemas.microsoft.com/office/drawing/2014/main" id="{FEBFFE37-28CA-F669-5DC0-98ECEB8D81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145" y="2025959"/>
                    <a:ext cx="176212" cy="222250"/>
                  </a:xfrm>
                  <a:custGeom>
                    <a:avLst/>
                    <a:gdLst>
                      <a:gd name="T0" fmla="*/ 5 w 111"/>
                      <a:gd name="T1" fmla="*/ 140 h 140"/>
                      <a:gd name="T2" fmla="*/ 0 w 111"/>
                      <a:gd name="T3" fmla="*/ 113 h 140"/>
                      <a:gd name="T4" fmla="*/ 80 w 111"/>
                      <a:gd name="T5" fmla="*/ 4 h 140"/>
                      <a:gd name="T6" fmla="*/ 107 w 111"/>
                      <a:gd name="T7" fmla="*/ 0 h 140"/>
                      <a:gd name="T8" fmla="*/ 111 w 111"/>
                      <a:gd name="T9" fmla="*/ 27 h 140"/>
                      <a:gd name="T10" fmla="*/ 32 w 111"/>
                      <a:gd name="T11" fmla="*/ 136 h 140"/>
                      <a:gd name="T12" fmla="*/ 5 w 111"/>
                      <a:gd name="T13" fmla="*/ 140 h 140"/>
                      <a:gd name="T14" fmla="*/ 5 w 111"/>
                      <a:gd name="T15" fmla="*/ 14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1" h="140">
                        <a:moveTo>
                          <a:pt x="5" y="140"/>
                        </a:moveTo>
                        <a:lnTo>
                          <a:pt x="0" y="113"/>
                        </a:lnTo>
                        <a:lnTo>
                          <a:pt x="80" y="4"/>
                        </a:lnTo>
                        <a:lnTo>
                          <a:pt x="107" y="0"/>
                        </a:lnTo>
                        <a:lnTo>
                          <a:pt x="111" y="27"/>
                        </a:lnTo>
                        <a:lnTo>
                          <a:pt x="32" y="136"/>
                        </a:lnTo>
                        <a:lnTo>
                          <a:pt x="5" y="140"/>
                        </a:lnTo>
                        <a:lnTo>
                          <a:pt x="5" y="14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Freeform 89">
                    <a:extLst>
                      <a:ext uri="{FF2B5EF4-FFF2-40B4-BE49-F238E27FC236}">
                        <a16:creationId xmlns:a16="http://schemas.microsoft.com/office/drawing/2014/main" id="{3070AE90-D224-AF54-45D5-5841D60BBA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0057" y="1970396"/>
                    <a:ext cx="160337" cy="238125"/>
                  </a:xfrm>
                  <a:custGeom>
                    <a:avLst/>
                    <a:gdLst>
                      <a:gd name="T0" fmla="*/ 7 w 101"/>
                      <a:gd name="T1" fmla="*/ 150 h 150"/>
                      <a:gd name="T2" fmla="*/ 0 w 101"/>
                      <a:gd name="T3" fmla="*/ 124 h 150"/>
                      <a:gd name="T4" fmla="*/ 67 w 101"/>
                      <a:gd name="T5" fmla="*/ 7 h 150"/>
                      <a:gd name="T6" fmla="*/ 94 w 101"/>
                      <a:gd name="T7" fmla="*/ 0 h 150"/>
                      <a:gd name="T8" fmla="*/ 101 w 101"/>
                      <a:gd name="T9" fmla="*/ 26 h 150"/>
                      <a:gd name="T10" fmla="*/ 33 w 101"/>
                      <a:gd name="T11" fmla="*/ 143 h 150"/>
                      <a:gd name="T12" fmla="*/ 7 w 101"/>
                      <a:gd name="T13" fmla="*/ 150 h 150"/>
                      <a:gd name="T14" fmla="*/ 7 w 101"/>
                      <a:gd name="T15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150">
                        <a:moveTo>
                          <a:pt x="7" y="150"/>
                        </a:moveTo>
                        <a:lnTo>
                          <a:pt x="0" y="124"/>
                        </a:lnTo>
                        <a:lnTo>
                          <a:pt x="67" y="7"/>
                        </a:lnTo>
                        <a:lnTo>
                          <a:pt x="94" y="0"/>
                        </a:lnTo>
                        <a:lnTo>
                          <a:pt x="101" y="26"/>
                        </a:lnTo>
                        <a:lnTo>
                          <a:pt x="33" y="143"/>
                        </a:lnTo>
                        <a:lnTo>
                          <a:pt x="7" y="150"/>
                        </a:lnTo>
                        <a:lnTo>
                          <a:pt x="7" y="1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Freeform 90">
                    <a:extLst>
                      <a:ext uri="{FF2B5EF4-FFF2-40B4-BE49-F238E27FC236}">
                        <a16:creationId xmlns:a16="http://schemas.microsoft.com/office/drawing/2014/main" id="{F85C3FFC-8896-A234-977F-E09F18FA92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207" y="1924359"/>
                    <a:ext cx="142875" cy="250825"/>
                  </a:xfrm>
                  <a:custGeom>
                    <a:avLst/>
                    <a:gdLst>
                      <a:gd name="T0" fmla="*/ 10 w 90"/>
                      <a:gd name="T1" fmla="*/ 158 h 158"/>
                      <a:gd name="T2" fmla="*/ 0 w 90"/>
                      <a:gd name="T3" fmla="*/ 133 h 158"/>
                      <a:gd name="T4" fmla="*/ 55 w 90"/>
                      <a:gd name="T5" fmla="*/ 10 h 158"/>
                      <a:gd name="T6" fmla="*/ 80 w 90"/>
                      <a:gd name="T7" fmla="*/ 0 h 158"/>
                      <a:gd name="T8" fmla="*/ 90 w 90"/>
                      <a:gd name="T9" fmla="*/ 25 h 158"/>
                      <a:gd name="T10" fmla="*/ 35 w 90"/>
                      <a:gd name="T11" fmla="*/ 148 h 158"/>
                      <a:gd name="T12" fmla="*/ 10 w 90"/>
                      <a:gd name="T13" fmla="*/ 158 h 158"/>
                      <a:gd name="T14" fmla="*/ 10 w 90"/>
                      <a:gd name="T15" fmla="*/ 158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" h="158">
                        <a:moveTo>
                          <a:pt x="10" y="158"/>
                        </a:moveTo>
                        <a:lnTo>
                          <a:pt x="0" y="133"/>
                        </a:lnTo>
                        <a:lnTo>
                          <a:pt x="55" y="10"/>
                        </a:lnTo>
                        <a:lnTo>
                          <a:pt x="80" y="0"/>
                        </a:lnTo>
                        <a:lnTo>
                          <a:pt x="90" y="25"/>
                        </a:lnTo>
                        <a:lnTo>
                          <a:pt x="35" y="148"/>
                        </a:lnTo>
                        <a:lnTo>
                          <a:pt x="10" y="158"/>
                        </a:lnTo>
                        <a:lnTo>
                          <a:pt x="10" y="1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Freeform 91">
                    <a:extLst>
                      <a:ext uri="{FF2B5EF4-FFF2-40B4-BE49-F238E27FC236}">
                        <a16:creationId xmlns:a16="http://schemas.microsoft.com/office/drawing/2014/main" id="{2CD421E8-8561-8985-AD22-30AE525521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8770" y="1887846"/>
                    <a:ext cx="122237" cy="261938"/>
                  </a:xfrm>
                  <a:custGeom>
                    <a:avLst/>
                    <a:gdLst>
                      <a:gd name="T0" fmla="*/ 12 w 77"/>
                      <a:gd name="T1" fmla="*/ 165 h 165"/>
                      <a:gd name="T2" fmla="*/ 0 w 77"/>
                      <a:gd name="T3" fmla="*/ 140 h 165"/>
                      <a:gd name="T4" fmla="*/ 41 w 77"/>
                      <a:gd name="T5" fmla="*/ 12 h 165"/>
                      <a:gd name="T6" fmla="*/ 65 w 77"/>
                      <a:gd name="T7" fmla="*/ 0 h 165"/>
                      <a:gd name="T8" fmla="*/ 77 w 77"/>
                      <a:gd name="T9" fmla="*/ 24 h 165"/>
                      <a:gd name="T10" fmla="*/ 36 w 77"/>
                      <a:gd name="T11" fmla="*/ 152 h 165"/>
                      <a:gd name="T12" fmla="*/ 12 w 77"/>
                      <a:gd name="T13" fmla="*/ 165 h 165"/>
                      <a:gd name="T14" fmla="*/ 12 w 77"/>
                      <a:gd name="T15" fmla="*/ 165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7" h="165">
                        <a:moveTo>
                          <a:pt x="12" y="165"/>
                        </a:moveTo>
                        <a:lnTo>
                          <a:pt x="0" y="140"/>
                        </a:lnTo>
                        <a:lnTo>
                          <a:pt x="41" y="12"/>
                        </a:lnTo>
                        <a:lnTo>
                          <a:pt x="65" y="0"/>
                        </a:lnTo>
                        <a:lnTo>
                          <a:pt x="77" y="24"/>
                        </a:lnTo>
                        <a:lnTo>
                          <a:pt x="36" y="152"/>
                        </a:lnTo>
                        <a:lnTo>
                          <a:pt x="12" y="165"/>
                        </a:lnTo>
                        <a:lnTo>
                          <a:pt x="12" y="1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Freeform 92">
                    <a:extLst>
                      <a:ext uri="{FF2B5EF4-FFF2-40B4-BE49-F238E27FC236}">
                        <a16:creationId xmlns:a16="http://schemas.microsoft.com/office/drawing/2014/main" id="{0C8164F8-D700-BBF4-83C5-711B675847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2570" y="1860859"/>
                    <a:ext cx="104775" cy="268288"/>
                  </a:xfrm>
                  <a:custGeom>
                    <a:avLst/>
                    <a:gdLst>
                      <a:gd name="T0" fmla="*/ 15 w 66"/>
                      <a:gd name="T1" fmla="*/ 169 h 169"/>
                      <a:gd name="T2" fmla="*/ 0 w 66"/>
                      <a:gd name="T3" fmla="*/ 147 h 169"/>
                      <a:gd name="T4" fmla="*/ 28 w 66"/>
                      <a:gd name="T5" fmla="*/ 15 h 169"/>
                      <a:gd name="T6" fmla="*/ 51 w 66"/>
                      <a:gd name="T7" fmla="*/ 0 h 169"/>
                      <a:gd name="T8" fmla="*/ 66 w 66"/>
                      <a:gd name="T9" fmla="*/ 23 h 169"/>
                      <a:gd name="T10" fmla="*/ 38 w 66"/>
                      <a:gd name="T11" fmla="*/ 155 h 169"/>
                      <a:gd name="T12" fmla="*/ 15 w 66"/>
                      <a:gd name="T13" fmla="*/ 169 h 169"/>
                      <a:gd name="T14" fmla="*/ 15 w 66"/>
                      <a:gd name="T15" fmla="*/ 169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6" h="169">
                        <a:moveTo>
                          <a:pt x="15" y="169"/>
                        </a:moveTo>
                        <a:lnTo>
                          <a:pt x="0" y="147"/>
                        </a:lnTo>
                        <a:lnTo>
                          <a:pt x="28" y="15"/>
                        </a:lnTo>
                        <a:lnTo>
                          <a:pt x="51" y="0"/>
                        </a:lnTo>
                        <a:lnTo>
                          <a:pt x="66" y="23"/>
                        </a:lnTo>
                        <a:lnTo>
                          <a:pt x="38" y="155"/>
                        </a:lnTo>
                        <a:lnTo>
                          <a:pt x="15" y="169"/>
                        </a:lnTo>
                        <a:lnTo>
                          <a:pt x="15" y="1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4" name="Freeform 44">
                  <a:extLst>
                    <a:ext uri="{FF2B5EF4-FFF2-40B4-BE49-F238E27FC236}">
                      <a16:creationId xmlns:a16="http://schemas.microsoft.com/office/drawing/2014/main" id="{66A15F9F-3C03-5A95-7F34-5B2681077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6334">
                  <a:off x="1769847" y="2234797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47515C0B-D796-9450-F258-B879C8B45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02721">
                  <a:off x="1837837" y="2145860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Freeform 44">
                  <a:extLst>
                    <a:ext uri="{FF2B5EF4-FFF2-40B4-BE49-F238E27FC236}">
                      <a16:creationId xmlns:a16="http://schemas.microsoft.com/office/drawing/2014/main" id="{F7DFBAD8-9831-F128-FF7C-73D0F3260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74927">
                  <a:off x="1921685" y="2078694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Freeform 44">
                  <a:extLst>
                    <a:ext uri="{FF2B5EF4-FFF2-40B4-BE49-F238E27FC236}">
                      <a16:creationId xmlns:a16="http://schemas.microsoft.com/office/drawing/2014/main" id="{4F285E19-77AC-E9CA-765B-C80186B61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23968">
                  <a:off x="1990023" y="2005655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74844470-7ED6-69B6-A019-CFB9BF12C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136142">
                  <a:off x="2396562" y="1896353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Freeform 44">
                  <a:extLst>
                    <a:ext uri="{FF2B5EF4-FFF2-40B4-BE49-F238E27FC236}">
                      <a16:creationId xmlns:a16="http://schemas.microsoft.com/office/drawing/2014/main" id="{E464217F-8C00-CBE2-ECBA-93830FEC5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355489">
                  <a:off x="2475360" y="1905327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44">
                <a:extLst>
                  <a:ext uri="{FF2B5EF4-FFF2-40B4-BE49-F238E27FC236}">
                    <a16:creationId xmlns:a16="http://schemas.microsoft.com/office/drawing/2014/main" id="{457891F6-9048-90DA-6BFC-B609C31F4C7B}"/>
                  </a:ext>
                </a:extLst>
              </p:cNvPr>
              <p:cNvSpPr>
                <a:spLocks/>
              </p:cNvSpPr>
              <p:nvPr/>
            </p:nvSpPr>
            <p:spPr bwMode="auto">
              <a:xfrm rot="1451558">
                <a:off x="2081839" y="1994499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4">
                <a:extLst>
                  <a:ext uri="{FF2B5EF4-FFF2-40B4-BE49-F238E27FC236}">
                    <a16:creationId xmlns:a16="http://schemas.microsoft.com/office/drawing/2014/main" id="{B4D1862D-4AD6-325A-6D6E-E381BC91C2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1911">
                <a:off x="2178245" y="1958410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650AA95C-D005-DA87-32BA-D73C76038167}"/>
                  </a:ext>
                </a:extLst>
              </p:cNvPr>
              <p:cNvSpPr>
                <a:spLocks/>
              </p:cNvSpPr>
              <p:nvPr/>
            </p:nvSpPr>
            <p:spPr bwMode="auto">
              <a:xfrm rot="2512892">
                <a:off x="2262791" y="1909902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D7001B60-2748-4E67-C9F9-369B4F0742D8}"/>
                </a:ext>
              </a:extLst>
            </p:cNvPr>
            <p:cNvCxnSpPr/>
            <p:nvPr/>
          </p:nvCxnSpPr>
          <p:spPr>
            <a:xfrm flipV="1">
              <a:off x="6908297" y="4143749"/>
              <a:ext cx="361483" cy="4557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BED08EA1-65E3-7FEB-CDD4-873CB7EA3E70}"/>
                </a:ext>
              </a:extLst>
            </p:cNvPr>
            <p:cNvSpPr txBox="1"/>
            <p:nvPr/>
          </p:nvSpPr>
          <p:spPr>
            <a:xfrm>
              <a:off x="7010723" y="3834961"/>
              <a:ext cx="1160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Old tire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FF89169-4D83-9B49-C54E-04AB95E2A33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4" y="1030904"/>
            <a:ext cx="3369308" cy="33693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7E7BD2-0D0F-2DEF-403B-A5966D54CE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3" y="1037403"/>
            <a:ext cx="3394482" cy="33944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07F4ED1-4E43-7892-93D1-A4B5454F2E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67" y="3912494"/>
            <a:ext cx="1077217" cy="1482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803772-2BBA-334A-243B-49B4AE6FAB3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" y="3912494"/>
            <a:ext cx="1077217" cy="1482836"/>
          </a:xfrm>
          <a:prstGeom prst="rect">
            <a:avLst/>
          </a:prstGeom>
        </p:spPr>
      </p:pic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15466A5B-F986-3535-16E3-6A00630A1C7D}"/>
              </a:ext>
            </a:extLst>
          </p:cNvPr>
          <p:cNvCxnSpPr>
            <a:cxnSpLocks/>
          </p:cNvCxnSpPr>
          <p:nvPr/>
        </p:nvCxnSpPr>
        <p:spPr>
          <a:xfrm rot="5400000">
            <a:off x="8266692" y="4092606"/>
            <a:ext cx="1461517" cy="36851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116D598D-C867-6F3D-1484-BEBDBBA6D00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0313" t="254" r="-264" b="50382"/>
          <a:stretch/>
        </p:blipFill>
        <p:spPr bwMode="auto">
          <a:xfrm>
            <a:off x="7632626" y="668753"/>
            <a:ext cx="4235350" cy="27810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033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79"/>
    </mc:Choice>
    <mc:Fallback>
      <p:transition spd="slow" advTm="8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214100" y="6235700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solidFill>
                    <a:schemeClr val="bg1"/>
                  </a:solidFill>
                </a:rPr>
                <a:t>GRAND PRIX</a:t>
              </a:r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 dirty="0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STABILITY comparison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95541DE-95A9-D90C-4A69-6166DF8A3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0" y="2612053"/>
            <a:ext cx="5585307" cy="3351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0937F6-EAAB-E9B0-94E8-66A81E718352}"/>
              </a:ext>
            </a:extLst>
          </p:cNvPr>
          <p:cNvSpPr txBox="1"/>
          <p:nvPr/>
        </p:nvSpPr>
        <p:spPr>
          <a:xfrm>
            <a:off x="630176" y="1183740"/>
            <a:ext cx="5465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Albon keeps high stability  in all three stints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Sargeant is unstable in the latter three stints, especially the second stint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56D2DB-8AB7-F8E1-5390-4BADA9DC0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43" y="799558"/>
            <a:ext cx="5455896" cy="54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7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8794">
        <p14:pan dir="u"/>
      </p:transition>
    </mc:Choice>
    <mc:Fallback>
      <p:transition spd="slow" advTm="38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87066" y="6320052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solidFill>
                    <a:schemeClr val="bg1"/>
                  </a:solidFill>
                </a:rPr>
                <a:t>GRAND PRIX</a:t>
              </a:r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 dirty="0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9552583" cy="960905"/>
            <a:chOff x="2639418" y="288712"/>
            <a:chExt cx="5138391" cy="960905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513839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Driving tech &amp; strategy comparison</a:t>
              </a:r>
            </a:p>
            <a:p>
              <a:endParaRPr lang="en-US" altLang="zh-CN" sz="1600" b="1" cap="all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1ED30DD-9CBC-5C8F-B70D-D0FC9BDEB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9" y="1022932"/>
            <a:ext cx="6023075" cy="52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6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9898">
        <p14:pan dir="u"/>
      </p:transition>
    </mc:Choice>
    <mc:Fallback>
      <p:transition spd="slow" advTm="398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>
                  <a:solidFill>
                    <a:schemeClr val="bg1"/>
                  </a:solidFill>
                </a:rPr>
                <a:t>GRAND PRIX</a:t>
              </a:r>
              <a:endParaRPr lang="zh-CN" altLang="en-US" sz="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 dirty="0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 dirty="0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CORNER performance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BBFB90A-03C6-0222-777A-92909F815C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2" y="1510092"/>
            <a:ext cx="10972800" cy="41148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F32C828-AF2D-4ED4-37A4-5C8F87C17254}"/>
              </a:ext>
            </a:extLst>
          </p:cNvPr>
          <p:cNvGrpSpPr/>
          <p:nvPr/>
        </p:nvGrpSpPr>
        <p:grpSpPr>
          <a:xfrm>
            <a:off x="2273909" y="1579177"/>
            <a:ext cx="1657408" cy="1618706"/>
            <a:chOff x="1592493" y="1874170"/>
            <a:chExt cx="1951037" cy="194491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99598A7-0C1A-4971-B817-754AB3EA1E03}"/>
                </a:ext>
              </a:extLst>
            </p:cNvPr>
            <p:cNvGrpSpPr/>
            <p:nvPr/>
          </p:nvGrpSpPr>
          <p:grpSpPr>
            <a:xfrm rot="21402568">
              <a:off x="1592493" y="1874170"/>
              <a:ext cx="1951037" cy="1944912"/>
              <a:chOff x="1546401" y="1857459"/>
              <a:chExt cx="1951037" cy="1944912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E96557A-00AC-DAAD-E89F-F9EC0D5FB41A}"/>
                  </a:ext>
                </a:extLst>
              </p:cNvPr>
              <p:cNvGrpSpPr/>
              <p:nvPr/>
            </p:nvGrpSpPr>
            <p:grpSpPr>
              <a:xfrm>
                <a:off x="1546401" y="1871971"/>
                <a:ext cx="1951037" cy="1930400"/>
                <a:chOff x="1575607" y="1860859"/>
                <a:chExt cx="1951037" cy="1930400"/>
              </a:xfrm>
            </p:grpSpPr>
            <p:sp>
              <p:nvSpPr>
                <p:cNvPr id="214" name="Freeform 44">
                  <a:extLst>
                    <a:ext uri="{FF2B5EF4-FFF2-40B4-BE49-F238E27FC236}">
                      <a16:creationId xmlns:a16="http://schemas.microsoft.com/office/drawing/2014/main" id="{D77E2C6B-964C-322C-6274-0EC86DF9C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989" y="2306992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Freeform 45">
                  <a:extLst>
                    <a:ext uri="{FF2B5EF4-FFF2-40B4-BE49-F238E27FC236}">
                      <a16:creationId xmlns:a16="http://schemas.microsoft.com/office/drawing/2014/main" id="{F721757E-0F1C-0936-7B17-F42CAAE2A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9745" y="2403784"/>
                  <a:ext cx="250825" cy="142875"/>
                </a:xfrm>
                <a:custGeom>
                  <a:avLst/>
                  <a:gdLst>
                    <a:gd name="T0" fmla="*/ 133 w 158"/>
                    <a:gd name="T1" fmla="*/ 90 h 90"/>
                    <a:gd name="T2" fmla="*/ 9 w 158"/>
                    <a:gd name="T3" fmla="*/ 34 h 90"/>
                    <a:gd name="T4" fmla="*/ 0 w 158"/>
                    <a:gd name="T5" fmla="*/ 9 h 90"/>
                    <a:gd name="T6" fmla="*/ 25 w 158"/>
                    <a:gd name="T7" fmla="*/ 0 h 90"/>
                    <a:gd name="T8" fmla="*/ 148 w 158"/>
                    <a:gd name="T9" fmla="*/ 55 h 90"/>
                    <a:gd name="T10" fmla="*/ 158 w 158"/>
                    <a:gd name="T11" fmla="*/ 80 h 90"/>
                    <a:gd name="T12" fmla="*/ 133 w 158"/>
                    <a:gd name="T13" fmla="*/ 90 h 90"/>
                    <a:gd name="T14" fmla="*/ 133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133" y="90"/>
                      </a:moveTo>
                      <a:lnTo>
                        <a:pt x="9" y="34"/>
                      </a:lnTo>
                      <a:lnTo>
                        <a:pt x="0" y="9"/>
                      </a:lnTo>
                      <a:lnTo>
                        <a:pt x="25" y="0"/>
                      </a:lnTo>
                      <a:lnTo>
                        <a:pt x="148" y="55"/>
                      </a:lnTo>
                      <a:lnTo>
                        <a:pt x="158" y="80"/>
                      </a:lnTo>
                      <a:lnTo>
                        <a:pt x="133" y="90"/>
                      </a:lnTo>
                      <a:lnTo>
                        <a:pt x="133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Freeform 46">
                  <a:extLst>
                    <a:ext uri="{FF2B5EF4-FFF2-40B4-BE49-F238E27FC236}">
                      <a16:creationId xmlns:a16="http://schemas.microsoft.com/office/drawing/2014/main" id="{2FAF35EB-80AF-9562-57EC-DBC024D35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3232" y="2494271"/>
                  <a:ext cx="260350" cy="123825"/>
                </a:xfrm>
                <a:custGeom>
                  <a:avLst/>
                  <a:gdLst>
                    <a:gd name="T0" fmla="*/ 140 w 164"/>
                    <a:gd name="T1" fmla="*/ 78 h 78"/>
                    <a:gd name="T2" fmla="*/ 12 w 164"/>
                    <a:gd name="T3" fmla="*/ 37 h 78"/>
                    <a:gd name="T4" fmla="*/ 0 w 164"/>
                    <a:gd name="T5" fmla="*/ 12 h 78"/>
                    <a:gd name="T6" fmla="*/ 24 w 164"/>
                    <a:gd name="T7" fmla="*/ 0 h 78"/>
                    <a:gd name="T8" fmla="*/ 152 w 164"/>
                    <a:gd name="T9" fmla="*/ 42 h 78"/>
                    <a:gd name="T10" fmla="*/ 164 w 164"/>
                    <a:gd name="T11" fmla="*/ 66 h 78"/>
                    <a:gd name="T12" fmla="*/ 140 w 164"/>
                    <a:gd name="T13" fmla="*/ 78 h 78"/>
                    <a:gd name="T14" fmla="*/ 140 w 164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4" h="78">
                      <a:moveTo>
                        <a:pt x="140" y="78"/>
                      </a:moveTo>
                      <a:lnTo>
                        <a:pt x="12" y="37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152" y="42"/>
                      </a:lnTo>
                      <a:lnTo>
                        <a:pt x="164" y="66"/>
                      </a:lnTo>
                      <a:lnTo>
                        <a:pt x="140" y="78"/>
                      </a:lnTo>
                      <a:lnTo>
                        <a:pt x="140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8" name="Freeform 47">
                  <a:extLst>
                    <a:ext uri="{FF2B5EF4-FFF2-40B4-BE49-F238E27FC236}">
                      <a16:creationId xmlns:a16="http://schemas.microsoft.com/office/drawing/2014/main" id="{21306E5B-32AC-EC49-EF3C-F3E93C33C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6245" y="2589521"/>
                  <a:ext cx="269875" cy="103188"/>
                </a:xfrm>
                <a:custGeom>
                  <a:avLst/>
                  <a:gdLst>
                    <a:gd name="T0" fmla="*/ 147 w 170"/>
                    <a:gd name="T1" fmla="*/ 65 h 65"/>
                    <a:gd name="T2" fmla="*/ 15 w 170"/>
                    <a:gd name="T3" fmla="*/ 37 h 65"/>
                    <a:gd name="T4" fmla="*/ 0 w 170"/>
                    <a:gd name="T5" fmla="*/ 15 h 65"/>
                    <a:gd name="T6" fmla="*/ 23 w 170"/>
                    <a:gd name="T7" fmla="*/ 0 h 65"/>
                    <a:gd name="T8" fmla="*/ 155 w 170"/>
                    <a:gd name="T9" fmla="*/ 28 h 65"/>
                    <a:gd name="T10" fmla="*/ 170 w 170"/>
                    <a:gd name="T11" fmla="*/ 51 h 65"/>
                    <a:gd name="T12" fmla="*/ 147 w 170"/>
                    <a:gd name="T13" fmla="*/ 65 h 65"/>
                    <a:gd name="T14" fmla="*/ 147 w 170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5">
                      <a:moveTo>
                        <a:pt x="147" y="65"/>
                      </a:moveTo>
                      <a:lnTo>
                        <a:pt x="15" y="37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155" y="28"/>
                      </a:lnTo>
                      <a:lnTo>
                        <a:pt x="170" y="51"/>
                      </a:lnTo>
                      <a:lnTo>
                        <a:pt x="147" y="65"/>
                      </a:lnTo>
                      <a:lnTo>
                        <a:pt x="147" y="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Freeform 48">
                  <a:extLst>
                    <a:ext uri="{FF2B5EF4-FFF2-40B4-BE49-F238E27FC236}">
                      <a16:creationId xmlns:a16="http://schemas.microsoft.com/office/drawing/2014/main" id="{4F926CEA-999D-9B88-E76C-76A1F5518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370" y="2686359"/>
                  <a:ext cx="273050" cy="82550"/>
                </a:xfrm>
                <a:custGeom>
                  <a:avLst/>
                  <a:gdLst>
                    <a:gd name="T0" fmla="*/ 151 w 172"/>
                    <a:gd name="T1" fmla="*/ 52 h 52"/>
                    <a:gd name="T2" fmla="*/ 17 w 172"/>
                    <a:gd name="T3" fmla="*/ 38 h 52"/>
                    <a:gd name="T4" fmla="*/ 0 w 172"/>
                    <a:gd name="T5" fmla="*/ 17 h 52"/>
                    <a:gd name="T6" fmla="*/ 21 w 172"/>
                    <a:gd name="T7" fmla="*/ 0 h 52"/>
                    <a:gd name="T8" fmla="*/ 155 w 172"/>
                    <a:gd name="T9" fmla="*/ 14 h 52"/>
                    <a:gd name="T10" fmla="*/ 172 w 172"/>
                    <a:gd name="T11" fmla="*/ 35 h 52"/>
                    <a:gd name="T12" fmla="*/ 151 w 172"/>
                    <a:gd name="T13" fmla="*/ 52 h 52"/>
                    <a:gd name="T14" fmla="*/ 151 w 172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2">
                      <a:moveTo>
                        <a:pt x="151" y="52"/>
                      </a:moveTo>
                      <a:lnTo>
                        <a:pt x="17" y="38"/>
                      </a:lnTo>
                      <a:lnTo>
                        <a:pt x="0" y="17"/>
                      </a:lnTo>
                      <a:lnTo>
                        <a:pt x="21" y="0"/>
                      </a:lnTo>
                      <a:lnTo>
                        <a:pt x="155" y="14"/>
                      </a:lnTo>
                      <a:lnTo>
                        <a:pt x="172" y="35"/>
                      </a:lnTo>
                      <a:lnTo>
                        <a:pt x="151" y="52"/>
                      </a:lnTo>
                      <a:lnTo>
                        <a:pt x="151" y="52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Freeform 49">
                  <a:extLst>
                    <a:ext uri="{FF2B5EF4-FFF2-40B4-BE49-F238E27FC236}">
                      <a16:creationId xmlns:a16="http://schemas.microsoft.com/office/drawing/2014/main" id="{4FC1DCC7-6CE2-63C4-E0E0-4B9DEDA3A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607" y="2784784"/>
                  <a:ext cx="274637" cy="61913"/>
                </a:xfrm>
                <a:custGeom>
                  <a:avLst/>
                  <a:gdLst>
                    <a:gd name="T0" fmla="*/ 154 w 173"/>
                    <a:gd name="T1" fmla="*/ 39 h 39"/>
                    <a:gd name="T2" fmla="*/ 19 w 173"/>
                    <a:gd name="T3" fmla="*/ 39 h 39"/>
                    <a:gd name="T4" fmla="*/ 0 w 173"/>
                    <a:gd name="T5" fmla="*/ 19 h 39"/>
                    <a:gd name="T6" fmla="*/ 19 w 173"/>
                    <a:gd name="T7" fmla="*/ 0 h 39"/>
                    <a:gd name="T8" fmla="*/ 154 w 173"/>
                    <a:gd name="T9" fmla="*/ 0 h 39"/>
                    <a:gd name="T10" fmla="*/ 173 w 173"/>
                    <a:gd name="T11" fmla="*/ 19 h 39"/>
                    <a:gd name="T12" fmla="*/ 154 w 173"/>
                    <a:gd name="T13" fmla="*/ 39 h 39"/>
                    <a:gd name="T14" fmla="*/ 154 w 173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39">
                      <a:moveTo>
                        <a:pt x="154" y="39"/>
                      </a:moveTo>
                      <a:lnTo>
                        <a:pt x="19" y="39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154" y="0"/>
                      </a:lnTo>
                      <a:lnTo>
                        <a:pt x="173" y="19"/>
                      </a:lnTo>
                      <a:lnTo>
                        <a:pt x="154" y="39"/>
                      </a:lnTo>
                      <a:lnTo>
                        <a:pt x="154" y="3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1" name="Freeform 50">
                  <a:extLst>
                    <a:ext uri="{FF2B5EF4-FFF2-40B4-BE49-F238E27FC236}">
                      <a16:creationId xmlns:a16="http://schemas.microsoft.com/office/drawing/2014/main" id="{00387762-14C3-4182-ED28-D3D477A46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370" y="2860984"/>
                  <a:ext cx="273050" cy="84138"/>
                </a:xfrm>
                <a:custGeom>
                  <a:avLst/>
                  <a:gdLst>
                    <a:gd name="T0" fmla="*/ 21 w 172"/>
                    <a:gd name="T1" fmla="*/ 53 h 53"/>
                    <a:gd name="T2" fmla="*/ 0 w 172"/>
                    <a:gd name="T3" fmla="*/ 36 h 53"/>
                    <a:gd name="T4" fmla="*/ 17 w 172"/>
                    <a:gd name="T5" fmla="*/ 15 h 53"/>
                    <a:gd name="T6" fmla="*/ 151 w 172"/>
                    <a:gd name="T7" fmla="*/ 0 h 53"/>
                    <a:gd name="T8" fmla="*/ 172 w 172"/>
                    <a:gd name="T9" fmla="*/ 17 h 53"/>
                    <a:gd name="T10" fmla="*/ 155 w 172"/>
                    <a:gd name="T11" fmla="*/ 39 h 53"/>
                    <a:gd name="T12" fmla="*/ 21 w 172"/>
                    <a:gd name="T13" fmla="*/ 53 h 53"/>
                    <a:gd name="T14" fmla="*/ 21 w 172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3">
                      <a:moveTo>
                        <a:pt x="21" y="53"/>
                      </a:moveTo>
                      <a:lnTo>
                        <a:pt x="0" y="36"/>
                      </a:lnTo>
                      <a:lnTo>
                        <a:pt x="17" y="15"/>
                      </a:lnTo>
                      <a:lnTo>
                        <a:pt x="151" y="0"/>
                      </a:lnTo>
                      <a:lnTo>
                        <a:pt x="172" y="17"/>
                      </a:lnTo>
                      <a:lnTo>
                        <a:pt x="155" y="39"/>
                      </a:lnTo>
                      <a:lnTo>
                        <a:pt x="21" y="53"/>
                      </a:lnTo>
                      <a:lnTo>
                        <a:pt x="21" y="5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Freeform 51">
                  <a:extLst>
                    <a:ext uri="{FF2B5EF4-FFF2-40B4-BE49-F238E27FC236}">
                      <a16:creationId xmlns:a16="http://schemas.microsoft.com/office/drawing/2014/main" id="{31B9E91D-7A0D-40D1-1AF0-452F4C74E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6245" y="2937184"/>
                  <a:ext cx="269875" cy="104775"/>
                </a:xfrm>
                <a:custGeom>
                  <a:avLst/>
                  <a:gdLst>
                    <a:gd name="T0" fmla="*/ 23 w 170"/>
                    <a:gd name="T1" fmla="*/ 66 h 66"/>
                    <a:gd name="T2" fmla="*/ 0 w 170"/>
                    <a:gd name="T3" fmla="*/ 51 h 66"/>
                    <a:gd name="T4" fmla="*/ 15 w 170"/>
                    <a:gd name="T5" fmla="*/ 29 h 66"/>
                    <a:gd name="T6" fmla="*/ 147 w 170"/>
                    <a:gd name="T7" fmla="*/ 0 h 66"/>
                    <a:gd name="T8" fmla="*/ 170 w 170"/>
                    <a:gd name="T9" fmla="*/ 15 h 66"/>
                    <a:gd name="T10" fmla="*/ 155 w 170"/>
                    <a:gd name="T11" fmla="*/ 38 h 66"/>
                    <a:gd name="T12" fmla="*/ 23 w 170"/>
                    <a:gd name="T13" fmla="*/ 66 h 66"/>
                    <a:gd name="T14" fmla="*/ 23 w 170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6">
                      <a:moveTo>
                        <a:pt x="23" y="66"/>
                      </a:moveTo>
                      <a:lnTo>
                        <a:pt x="0" y="51"/>
                      </a:lnTo>
                      <a:lnTo>
                        <a:pt x="15" y="29"/>
                      </a:lnTo>
                      <a:lnTo>
                        <a:pt x="147" y="0"/>
                      </a:lnTo>
                      <a:lnTo>
                        <a:pt x="170" y="15"/>
                      </a:lnTo>
                      <a:lnTo>
                        <a:pt x="155" y="38"/>
                      </a:lnTo>
                      <a:lnTo>
                        <a:pt x="23" y="66"/>
                      </a:lnTo>
                      <a:lnTo>
                        <a:pt x="23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" name="Freeform 52">
                  <a:extLst>
                    <a:ext uri="{FF2B5EF4-FFF2-40B4-BE49-F238E27FC236}">
                      <a16:creationId xmlns:a16="http://schemas.microsoft.com/office/drawing/2014/main" id="{D3A09C2B-679C-68ED-6A16-CAAA93F56F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3232" y="3013384"/>
                  <a:ext cx="260350" cy="123825"/>
                </a:xfrm>
                <a:custGeom>
                  <a:avLst/>
                  <a:gdLst>
                    <a:gd name="T0" fmla="*/ 24 w 164"/>
                    <a:gd name="T1" fmla="*/ 78 h 78"/>
                    <a:gd name="T2" fmla="*/ 0 w 164"/>
                    <a:gd name="T3" fmla="*/ 65 h 78"/>
                    <a:gd name="T4" fmla="*/ 12 w 164"/>
                    <a:gd name="T5" fmla="*/ 41 h 78"/>
                    <a:gd name="T6" fmla="*/ 140 w 164"/>
                    <a:gd name="T7" fmla="*/ 0 h 78"/>
                    <a:gd name="T8" fmla="*/ 164 w 164"/>
                    <a:gd name="T9" fmla="*/ 12 h 78"/>
                    <a:gd name="T10" fmla="*/ 152 w 164"/>
                    <a:gd name="T11" fmla="*/ 36 h 78"/>
                    <a:gd name="T12" fmla="*/ 24 w 164"/>
                    <a:gd name="T13" fmla="*/ 78 h 78"/>
                    <a:gd name="T14" fmla="*/ 24 w 164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4" h="78">
                      <a:moveTo>
                        <a:pt x="24" y="78"/>
                      </a:moveTo>
                      <a:lnTo>
                        <a:pt x="0" y="65"/>
                      </a:lnTo>
                      <a:lnTo>
                        <a:pt x="12" y="41"/>
                      </a:lnTo>
                      <a:lnTo>
                        <a:pt x="140" y="0"/>
                      </a:lnTo>
                      <a:lnTo>
                        <a:pt x="164" y="12"/>
                      </a:lnTo>
                      <a:lnTo>
                        <a:pt x="152" y="36"/>
                      </a:lnTo>
                      <a:lnTo>
                        <a:pt x="24" y="78"/>
                      </a:lnTo>
                      <a:lnTo>
                        <a:pt x="24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4" name="Freeform 53">
                  <a:extLst>
                    <a:ext uri="{FF2B5EF4-FFF2-40B4-BE49-F238E27FC236}">
                      <a16:creationId xmlns:a16="http://schemas.microsoft.com/office/drawing/2014/main" id="{E136F98D-DDCD-7AF5-1BEA-2590DD726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9745" y="3084821"/>
                  <a:ext cx="250825" cy="142875"/>
                </a:xfrm>
                <a:custGeom>
                  <a:avLst/>
                  <a:gdLst>
                    <a:gd name="T0" fmla="*/ 25 w 158"/>
                    <a:gd name="T1" fmla="*/ 90 h 90"/>
                    <a:gd name="T2" fmla="*/ 0 w 158"/>
                    <a:gd name="T3" fmla="*/ 81 h 90"/>
                    <a:gd name="T4" fmla="*/ 9 w 158"/>
                    <a:gd name="T5" fmla="*/ 55 h 90"/>
                    <a:gd name="T6" fmla="*/ 133 w 158"/>
                    <a:gd name="T7" fmla="*/ 0 h 90"/>
                    <a:gd name="T8" fmla="*/ 158 w 158"/>
                    <a:gd name="T9" fmla="*/ 10 h 90"/>
                    <a:gd name="T10" fmla="*/ 148 w 158"/>
                    <a:gd name="T11" fmla="*/ 35 h 90"/>
                    <a:gd name="T12" fmla="*/ 25 w 158"/>
                    <a:gd name="T13" fmla="*/ 90 h 90"/>
                    <a:gd name="T14" fmla="*/ 25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25" y="90"/>
                      </a:moveTo>
                      <a:lnTo>
                        <a:pt x="0" y="81"/>
                      </a:lnTo>
                      <a:lnTo>
                        <a:pt x="9" y="55"/>
                      </a:lnTo>
                      <a:lnTo>
                        <a:pt x="133" y="0"/>
                      </a:lnTo>
                      <a:lnTo>
                        <a:pt x="158" y="10"/>
                      </a:lnTo>
                      <a:lnTo>
                        <a:pt x="148" y="35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5" name="Freeform 54">
                  <a:extLst>
                    <a:ext uri="{FF2B5EF4-FFF2-40B4-BE49-F238E27FC236}">
                      <a16:creationId xmlns:a16="http://schemas.microsoft.com/office/drawing/2014/main" id="{97C7E932-A1D3-2CFE-758A-10F21D2CF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782" y="3154671"/>
                  <a:ext cx="238125" cy="160338"/>
                </a:xfrm>
                <a:custGeom>
                  <a:avLst/>
                  <a:gdLst>
                    <a:gd name="T0" fmla="*/ 26 w 150"/>
                    <a:gd name="T1" fmla="*/ 101 h 101"/>
                    <a:gd name="T2" fmla="*/ 0 w 150"/>
                    <a:gd name="T3" fmla="*/ 94 h 101"/>
                    <a:gd name="T4" fmla="*/ 7 w 150"/>
                    <a:gd name="T5" fmla="*/ 68 h 101"/>
                    <a:gd name="T6" fmla="*/ 124 w 150"/>
                    <a:gd name="T7" fmla="*/ 0 h 101"/>
                    <a:gd name="T8" fmla="*/ 150 w 150"/>
                    <a:gd name="T9" fmla="*/ 7 h 101"/>
                    <a:gd name="T10" fmla="*/ 143 w 150"/>
                    <a:gd name="T11" fmla="*/ 33 h 101"/>
                    <a:gd name="T12" fmla="*/ 26 w 150"/>
                    <a:gd name="T13" fmla="*/ 101 h 101"/>
                    <a:gd name="T14" fmla="*/ 26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26" y="101"/>
                      </a:moveTo>
                      <a:lnTo>
                        <a:pt x="0" y="94"/>
                      </a:lnTo>
                      <a:lnTo>
                        <a:pt x="7" y="68"/>
                      </a:lnTo>
                      <a:lnTo>
                        <a:pt x="124" y="0"/>
                      </a:lnTo>
                      <a:lnTo>
                        <a:pt x="150" y="7"/>
                      </a:lnTo>
                      <a:lnTo>
                        <a:pt x="143" y="33"/>
                      </a:lnTo>
                      <a:lnTo>
                        <a:pt x="26" y="101"/>
                      </a:lnTo>
                      <a:lnTo>
                        <a:pt x="26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6" name="Freeform 55">
                  <a:extLst>
                    <a:ext uri="{FF2B5EF4-FFF2-40B4-BE49-F238E27FC236}">
                      <a16:creationId xmlns:a16="http://schemas.microsoft.com/office/drawing/2014/main" id="{1B9E8B6C-FE6E-7367-2A93-734086767B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1345" y="3219759"/>
                  <a:ext cx="222250" cy="176213"/>
                </a:xfrm>
                <a:custGeom>
                  <a:avLst/>
                  <a:gdLst>
                    <a:gd name="T0" fmla="*/ 27 w 140"/>
                    <a:gd name="T1" fmla="*/ 111 h 111"/>
                    <a:gd name="T2" fmla="*/ 0 w 140"/>
                    <a:gd name="T3" fmla="*/ 107 h 111"/>
                    <a:gd name="T4" fmla="*/ 4 w 140"/>
                    <a:gd name="T5" fmla="*/ 80 h 111"/>
                    <a:gd name="T6" fmla="*/ 113 w 140"/>
                    <a:gd name="T7" fmla="*/ 0 h 111"/>
                    <a:gd name="T8" fmla="*/ 140 w 140"/>
                    <a:gd name="T9" fmla="*/ 5 h 111"/>
                    <a:gd name="T10" fmla="*/ 136 w 140"/>
                    <a:gd name="T11" fmla="*/ 32 h 111"/>
                    <a:gd name="T12" fmla="*/ 27 w 140"/>
                    <a:gd name="T13" fmla="*/ 111 h 111"/>
                    <a:gd name="T14" fmla="*/ 27 w 14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1">
                      <a:moveTo>
                        <a:pt x="27" y="111"/>
                      </a:moveTo>
                      <a:lnTo>
                        <a:pt x="0" y="107"/>
                      </a:lnTo>
                      <a:lnTo>
                        <a:pt x="4" y="80"/>
                      </a:lnTo>
                      <a:lnTo>
                        <a:pt x="113" y="0"/>
                      </a:lnTo>
                      <a:lnTo>
                        <a:pt x="140" y="5"/>
                      </a:lnTo>
                      <a:lnTo>
                        <a:pt x="136" y="32"/>
                      </a:lnTo>
                      <a:lnTo>
                        <a:pt x="27" y="111"/>
                      </a:lnTo>
                      <a:lnTo>
                        <a:pt x="27" y="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7" name="Freeform 56">
                  <a:extLst>
                    <a:ext uri="{FF2B5EF4-FFF2-40B4-BE49-F238E27FC236}">
                      <a16:creationId xmlns:a16="http://schemas.microsoft.com/office/drawing/2014/main" id="{57CFBC5D-E876-1E5F-CB62-77CD7A74B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845" y="3281671"/>
                  <a:ext cx="204787" cy="188913"/>
                </a:xfrm>
                <a:custGeom>
                  <a:avLst/>
                  <a:gdLst>
                    <a:gd name="T0" fmla="*/ 28 w 129"/>
                    <a:gd name="T1" fmla="*/ 119 h 119"/>
                    <a:gd name="T2" fmla="*/ 0 w 129"/>
                    <a:gd name="T3" fmla="*/ 118 h 119"/>
                    <a:gd name="T4" fmla="*/ 2 w 129"/>
                    <a:gd name="T5" fmla="*/ 91 h 119"/>
                    <a:gd name="T6" fmla="*/ 102 w 129"/>
                    <a:gd name="T7" fmla="*/ 0 h 119"/>
                    <a:gd name="T8" fmla="*/ 129 w 129"/>
                    <a:gd name="T9" fmla="*/ 2 h 119"/>
                    <a:gd name="T10" fmla="*/ 128 w 129"/>
                    <a:gd name="T11" fmla="*/ 29 h 119"/>
                    <a:gd name="T12" fmla="*/ 28 w 129"/>
                    <a:gd name="T13" fmla="*/ 119 h 119"/>
                    <a:gd name="T14" fmla="*/ 28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28" y="119"/>
                      </a:moveTo>
                      <a:lnTo>
                        <a:pt x="0" y="118"/>
                      </a:lnTo>
                      <a:lnTo>
                        <a:pt x="2" y="91"/>
                      </a:lnTo>
                      <a:lnTo>
                        <a:pt x="102" y="0"/>
                      </a:lnTo>
                      <a:lnTo>
                        <a:pt x="129" y="2"/>
                      </a:lnTo>
                      <a:lnTo>
                        <a:pt x="128" y="29"/>
                      </a:lnTo>
                      <a:lnTo>
                        <a:pt x="28" y="119"/>
                      </a:lnTo>
                      <a:lnTo>
                        <a:pt x="28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8" name="Freeform 57">
                  <a:extLst>
                    <a:ext uri="{FF2B5EF4-FFF2-40B4-BE49-F238E27FC236}">
                      <a16:creationId xmlns:a16="http://schemas.microsoft.com/office/drawing/2014/main" id="{83DA27DA-3AF2-05A1-AD41-25C410FD3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6282" y="3335646"/>
                  <a:ext cx="187325" cy="204788"/>
                </a:xfrm>
                <a:custGeom>
                  <a:avLst/>
                  <a:gdLst>
                    <a:gd name="T0" fmla="*/ 1 w 118"/>
                    <a:gd name="T1" fmla="*/ 129 h 129"/>
                    <a:gd name="T2" fmla="*/ 0 w 118"/>
                    <a:gd name="T3" fmla="*/ 102 h 129"/>
                    <a:gd name="T4" fmla="*/ 90 w 118"/>
                    <a:gd name="T5" fmla="*/ 2 h 129"/>
                    <a:gd name="T6" fmla="*/ 117 w 118"/>
                    <a:gd name="T7" fmla="*/ 0 h 129"/>
                    <a:gd name="T8" fmla="*/ 118 w 118"/>
                    <a:gd name="T9" fmla="*/ 28 h 129"/>
                    <a:gd name="T10" fmla="*/ 28 w 118"/>
                    <a:gd name="T11" fmla="*/ 128 h 129"/>
                    <a:gd name="T12" fmla="*/ 1 w 118"/>
                    <a:gd name="T13" fmla="*/ 129 h 129"/>
                    <a:gd name="T14" fmla="*/ 1 w 118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29">
                      <a:moveTo>
                        <a:pt x="1" y="129"/>
                      </a:moveTo>
                      <a:lnTo>
                        <a:pt x="0" y="102"/>
                      </a:lnTo>
                      <a:lnTo>
                        <a:pt x="90" y="2"/>
                      </a:lnTo>
                      <a:lnTo>
                        <a:pt x="117" y="0"/>
                      </a:lnTo>
                      <a:lnTo>
                        <a:pt x="118" y="28"/>
                      </a:lnTo>
                      <a:lnTo>
                        <a:pt x="28" y="128"/>
                      </a:lnTo>
                      <a:lnTo>
                        <a:pt x="1" y="129"/>
                      </a:lnTo>
                      <a:lnTo>
                        <a:pt x="1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9" name="Freeform 58">
                  <a:extLst>
                    <a:ext uri="{FF2B5EF4-FFF2-40B4-BE49-F238E27FC236}">
                      <a16:creationId xmlns:a16="http://schemas.microsoft.com/office/drawing/2014/main" id="{C4D87CD6-8F28-E121-B331-482CAEDEF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95" y="3383271"/>
                  <a:ext cx="174625" cy="222250"/>
                </a:xfrm>
                <a:custGeom>
                  <a:avLst/>
                  <a:gdLst>
                    <a:gd name="T0" fmla="*/ 4 w 110"/>
                    <a:gd name="T1" fmla="*/ 140 h 140"/>
                    <a:gd name="T2" fmla="*/ 0 w 110"/>
                    <a:gd name="T3" fmla="*/ 113 h 140"/>
                    <a:gd name="T4" fmla="*/ 79 w 110"/>
                    <a:gd name="T5" fmla="*/ 4 h 140"/>
                    <a:gd name="T6" fmla="*/ 106 w 110"/>
                    <a:gd name="T7" fmla="*/ 0 h 140"/>
                    <a:gd name="T8" fmla="*/ 110 w 110"/>
                    <a:gd name="T9" fmla="*/ 26 h 140"/>
                    <a:gd name="T10" fmla="*/ 31 w 110"/>
                    <a:gd name="T11" fmla="*/ 136 h 140"/>
                    <a:gd name="T12" fmla="*/ 4 w 110"/>
                    <a:gd name="T13" fmla="*/ 140 h 140"/>
                    <a:gd name="T14" fmla="*/ 4 w 110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140">
                      <a:moveTo>
                        <a:pt x="4" y="140"/>
                      </a:moveTo>
                      <a:lnTo>
                        <a:pt x="0" y="113"/>
                      </a:lnTo>
                      <a:lnTo>
                        <a:pt x="79" y="4"/>
                      </a:lnTo>
                      <a:lnTo>
                        <a:pt x="106" y="0"/>
                      </a:lnTo>
                      <a:lnTo>
                        <a:pt x="110" y="26"/>
                      </a:lnTo>
                      <a:lnTo>
                        <a:pt x="31" y="136"/>
                      </a:lnTo>
                      <a:lnTo>
                        <a:pt x="4" y="140"/>
                      </a:lnTo>
                      <a:lnTo>
                        <a:pt x="4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0" name="Freeform 59">
                  <a:extLst>
                    <a:ext uri="{FF2B5EF4-FFF2-40B4-BE49-F238E27FC236}">
                      <a16:creationId xmlns:a16="http://schemas.microsoft.com/office/drawing/2014/main" id="{F73750FB-E947-3E0D-5642-8F380A4CC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857" y="3422959"/>
                  <a:ext cx="158750" cy="238125"/>
                </a:xfrm>
                <a:custGeom>
                  <a:avLst/>
                  <a:gdLst>
                    <a:gd name="T0" fmla="*/ 7 w 100"/>
                    <a:gd name="T1" fmla="*/ 150 h 150"/>
                    <a:gd name="T2" fmla="*/ 0 w 100"/>
                    <a:gd name="T3" fmla="*/ 124 h 150"/>
                    <a:gd name="T4" fmla="*/ 67 w 100"/>
                    <a:gd name="T5" fmla="*/ 7 h 150"/>
                    <a:gd name="T6" fmla="*/ 94 w 100"/>
                    <a:gd name="T7" fmla="*/ 0 h 150"/>
                    <a:gd name="T8" fmla="*/ 100 w 100"/>
                    <a:gd name="T9" fmla="*/ 26 h 150"/>
                    <a:gd name="T10" fmla="*/ 33 w 100"/>
                    <a:gd name="T11" fmla="*/ 143 h 150"/>
                    <a:gd name="T12" fmla="*/ 7 w 100"/>
                    <a:gd name="T13" fmla="*/ 150 h 150"/>
                    <a:gd name="T14" fmla="*/ 7 w 10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50">
                      <a:moveTo>
                        <a:pt x="7" y="150"/>
                      </a:moveTo>
                      <a:lnTo>
                        <a:pt x="0" y="124"/>
                      </a:lnTo>
                      <a:lnTo>
                        <a:pt x="67" y="7"/>
                      </a:lnTo>
                      <a:lnTo>
                        <a:pt x="94" y="0"/>
                      </a:lnTo>
                      <a:lnTo>
                        <a:pt x="100" y="26"/>
                      </a:lnTo>
                      <a:lnTo>
                        <a:pt x="33" y="143"/>
                      </a:lnTo>
                      <a:lnTo>
                        <a:pt x="7" y="150"/>
                      </a:lnTo>
                      <a:lnTo>
                        <a:pt x="7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1" name="Freeform 60">
                  <a:extLst>
                    <a:ext uri="{FF2B5EF4-FFF2-40B4-BE49-F238E27FC236}">
                      <a16:creationId xmlns:a16="http://schemas.microsoft.com/office/drawing/2014/main" id="{3123B26E-D741-1B0E-C915-ECE9109BC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9170" y="3456296"/>
                  <a:ext cx="142875" cy="250825"/>
                </a:xfrm>
                <a:custGeom>
                  <a:avLst/>
                  <a:gdLst>
                    <a:gd name="T0" fmla="*/ 9 w 90"/>
                    <a:gd name="T1" fmla="*/ 158 h 158"/>
                    <a:gd name="T2" fmla="*/ 0 w 90"/>
                    <a:gd name="T3" fmla="*/ 133 h 158"/>
                    <a:gd name="T4" fmla="*/ 54 w 90"/>
                    <a:gd name="T5" fmla="*/ 9 h 158"/>
                    <a:gd name="T6" fmla="*/ 80 w 90"/>
                    <a:gd name="T7" fmla="*/ 0 h 158"/>
                    <a:gd name="T8" fmla="*/ 90 w 90"/>
                    <a:gd name="T9" fmla="*/ 25 h 158"/>
                    <a:gd name="T10" fmla="*/ 35 w 90"/>
                    <a:gd name="T11" fmla="*/ 148 h 158"/>
                    <a:gd name="T12" fmla="*/ 9 w 90"/>
                    <a:gd name="T13" fmla="*/ 158 h 158"/>
                    <a:gd name="T14" fmla="*/ 9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9" y="158"/>
                      </a:moveTo>
                      <a:lnTo>
                        <a:pt x="0" y="133"/>
                      </a:lnTo>
                      <a:lnTo>
                        <a:pt x="54" y="9"/>
                      </a:lnTo>
                      <a:lnTo>
                        <a:pt x="80" y="0"/>
                      </a:lnTo>
                      <a:lnTo>
                        <a:pt x="90" y="25"/>
                      </a:lnTo>
                      <a:lnTo>
                        <a:pt x="35" y="148"/>
                      </a:lnTo>
                      <a:lnTo>
                        <a:pt x="9" y="158"/>
                      </a:lnTo>
                      <a:lnTo>
                        <a:pt x="9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Freeform 61">
                  <a:extLst>
                    <a:ext uri="{FF2B5EF4-FFF2-40B4-BE49-F238E27FC236}">
                      <a16:creationId xmlns:a16="http://schemas.microsoft.com/office/drawing/2014/main" id="{33B5D2D0-4322-1551-F933-FA67DFBD4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657" y="3481696"/>
                  <a:ext cx="123825" cy="261938"/>
                </a:xfrm>
                <a:custGeom>
                  <a:avLst/>
                  <a:gdLst>
                    <a:gd name="T0" fmla="*/ 12 w 78"/>
                    <a:gd name="T1" fmla="*/ 165 h 165"/>
                    <a:gd name="T2" fmla="*/ 0 w 78"/>
                    <a:gd name="T3" fmla="*/ 141 h 165"/>
                    <a:gd name="T4" fmla="*/ 42 w 78"/>
                    <a:gd name="T5" fmla="*/ 12 h 165"/>
                    <a:gd name="T6" fmla="*/ 66 w 78"/>
                    <a:gd name="T7" fmla="*/ 0 h 165"/>
                    <a:gd name="T8" fmla="*/ 78 w 78"/>
                    <a:gd name="T9" fmla="*/ 24 h 165"/>
                    <a:gd name="T10" fmla="*/ 37 w 78"/>
                    <a:gd name="T11" fmla="*/ 153 h 165"/>
                    <a:gd name="T12" fmla="*/ 12 w 78"/>
                    <a:gd name="T13" fmla="*/ 165 h 165"/>
                    <a:gd name="T14" fmla="*/ 12 w 78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165">
                      <a:moveTo>
                        <a:pt x="12" y="165"/>
                      </a:moveTo>
                      <a:lnTo>
                        <a:pt x="0" y="141"/>
                      </a:lnTo>
                      <a:lnTo>
                        <a:pt x="42" y="12"/>
                      </a:lnTo>
                      <a:lnTo>
                        <a:pt x="66" y="0"/>
                      </a:lnTo>
                      <a:lnTo>
                        <a:pt x="78" y="24"/>
                      </a:lnTo>
                      <a:lnTo>
                        <a:pt x="37" y="153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3" name="Freeform 62">
                  <a:extLst>
                    <a:ext uri="{FF2B5EF4-FFF2-40B4-BE49-F238E27FC236}">
                      <a16:creationId xmlns:a16="http://schemas.microsoft.com/office/drawing/2014/main" id="{DA172EE9-8E16-1898-8683-B621EB220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907" y="3500746"/>
                  <a:ext cx="103187" cy="269875"/>
                </a:xfrm>
                <a:custGeom>
                  <a:avLst/>
                  <a:gdLst>
                    <a:gd name="T0" fmla="*/ 14 w 65"/>
                    <a:gd name="T1" fmla="*/ 170 h 170"/>
                    <a:gd name="T2" fmla="*/ 0 w 65"/>
                    <a:gd name="T3" fmla="*/ 147 h 170"/>
                    <a:gd name="T4" fmla="*/ 28 w 65"/>
                    <a:gd name="T5" fmla="*/ 15 h 170"/>
                    <a:gd name="T6" fmla="*/ 50 w 65"/>
                    <a:gd name="T7" fmla="*/ 0 h 170"/>
                    <a:gd name="T8" fmla="*/ 65 w 65"/>
                    <a:gd name="T9" fmla="*/ 23 h 170"/>
                    <a:gd name="T10" fmla="*/ 37 w 65"/>
                    <a:gd name="T11" fmla="*/ 155 h 170"/>
                    <a:gd name="T12" fmla="*/ 14 w 65"/>
                    <a:gd name="T13" fmla="*/ 170 h 170"/>
                    <a:gd name="T14" fmla="*/ 14 w 65"/>
                    <a:gd name="T1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170">
                      <a:moveTo>
                        <a:pt x="14" y="170"/>
                      </a:moveTo>
                      <a:lnTo>
                        <a:pt x="0" y="147"/>
                      </a:lnTo>
                      <a:lnTo>
                        <a:pt x="28" y="15"/>
                      </a:lnTo>
                      <a:lnTo>
                        <a:pt x="50" y="0"/>
                      </a:lnTo>
                      <a:lnTo>
                        <a:pt x="65" y="23"/>
                      </a:lnTo>
                      <a:lnTo>
                        <a:pt x="37" y="155"/>
                      </a:lnTo>
                      <a:lnTo>
                        <a:pt x="14" y="170"/>
                      </a:lnTo>
                      <a:lnTo>
                        <a:pt x="14" y="17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4" name="Freeform 63">
                  <a:extLst>
                    <a:ext uri="{FF2B5EF4-FFF2-40B4-BE49-F238E27FC236}">
                      <a16:creationId xmlns:a16="http://schemas.microsoft.com/office/drawing/2014/main" id="{6D74E114-3B4F-180F-402D-E505B541B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45" y="3511859"/>
                  <a:ext cx="82550" cy="274638"/>
                </a:xfrm>
                <a:custGeom>
                  <a:avLst/>
                  <a:gdLst>
                    <a:gd name="T0" fmla="*/ 17 w 52"/>
                    <a:gd name="T1" fmla="*/ 173 h 173"/>
                    <a:gd name="T2" fmla="*/ 0 w 52"/>
                    <a:gd name="T3" fmla="*/ 152 h 173"/>
                    <a:gd name="T4" fmla="*/ 14 w 52"/>
                    <a:gd name="T5" fmla="*/ 17 h 173"/>
                    <a:gd name="T6" fmla="*/ 35 w 52"/>
                    <a:gd name="T7" fmla="*/ 0 h 173"/>
                    <a:gd name="T8" fmla="*/ 52 w 52"/>
                    <a:gd name="T9" fmla="*/ 21 h 173"/>
                    <a:gd name="T10" fmla="*/ 38 w 52"/>
                    <a:gd name="T11" fmla="*/ 156 h 173"/>
                    <a:gd name="T12" fmla="*/ 17 w 52"/>
                    <a:gd name="T13" fmla="*/ 173 h 173"/>
                    <a:gd name="T14" fmla="*/ 17 w 52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173">
                      <a:moveTo>
                        <a:pt x="17" y="173"/>
                      </a:moveTo>
                      <a:lnTo>
                        <a:pt x="0" y="152"/>
                      </a:lnTo>
                      <a:lnTo>
                        <a:pt x="14" y="17"/>
                      </a:lnTo>
                      <a:lnTo>
                        <a:pt x="35" y="0"/>
                      </a:lnTo>
                      <a:lnTo>
                        <a:pt x="52" y="21"/>
                      </a:lnTo>
                      <a:lnTo>
                        <a:pt x="38" y="156"/>
                      </a:lnTo>
                      <a:lnTo>
                        <a:pt x="17" y="173"/>
                      </a:lnTo>
                      <a:lnTo>
                        <a:pt x="17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5" name="Freeform 64">
                  <a:extLst>
                    <a:ext uri="{FF2B5EF4-FFF2-40B4-BE49-F238E27FC236}">
                      <a16:creationId xmlns:a16="http://schemas.microsoft.com/office/drawing/2014/main" id="{AB4E3F8D-1D3F-46B9-D7D4-0867ACEAF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170" y="3516621"/>
                  <a:ext cx="60325" cy="274638"/>
                </a:xfrm>
                <a:custGeom>
                  <a:avLst/>
                  <a:gdLst>
                    <a:gd name="T0" fmla="*/ 19 w 38"/>
                    <a:gd name="T1" fmla="*/ 173 h 173"/>
                    <a:gd name="T2" fmla="*/ 0 w 38"/>
                    <a:gd name="T3" fmla="*/ 154 h 173"/>
                    <a:gd name="T4" fmla="*/ 0 w 38"/>
                    <a:gd name="T5" fmla="*/ 19 h 173"/>
                    <a:gd name="T6" fmla="*/ 19 w 38"/>
                    <a:gd name="T7" fmla="*/ 0 h 173"/>
                    <a:gd name="T8" fmla="*/ 38 w 38"/>
                    <a:gd name="T9" fmla="*/ 19 h 173"/>
                    <a:gd name="T10" fmla="*/ 38 w 38"/>
                    <a:gd name="T11" fmla="*/ 154 h 173"/>
                    <a:gd name="T12" fmla="*/ 19 w 38"/>
                    <a:gd name="T13" fmla="*/ 173 h 173"/>
                    <a:gd name="T14" fmla="*/ 19 w 38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173">
                      <a:moveTo>
                        <a:pt x="19" y="173"/>
                      </a:moveTo>
                      <a:lnTo>
                        <a:pt x="0" y="154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38" y="19"/>
                      </a:lnTo>
                      <a:lnTo>
                        <a:pt x="38" y="154"/>
                      </a:lnTo>
                      <a:lnTo>
                        <a:pt x="19" y="173"/>
                      </a:lnTo>
                      <a:lnTo>
                        <a:pt x="19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6" name="Freeform 65">
                  <a:extLst>
                    <a:ext uri="{FF2B5EF4-FFF2-40B4-BE49-F238E27FC236}">
                      <a16:creationId xmlns:a16="http://schemas.microsoft.com/office/drawing/2014/main" id="{5B9D44CB-A31D-F183-3E73-2FE5226A5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6370" y="3511859"/>
                  <a:ext cx="84137" cy="274638"/>
                </a:xfrm>
                <a:custGeom>
                  <a:avLst/>
                  <a:gdLst>
                    <a:gd name="T0" fmla="*/ 36 w 53"/>
                    <a:gd name="T1" fmla="*/ 173 h 173"/>
                    <a:gd name="T2" fmla="*/ 15 w 53"/>
                    <a:gd name="T3" fmla="*/ 156 h 173"/>
                    <a:gd name="T4" fmla="*/ 0 w 53"/>
                    <a:gd name="T5" fmla="*/ 21 h 173"/>
                    <a:gd name="T6" fmla="*/ 17 w 53"/>
                    <a:gd name="T7" fmla="*/ 0 h 173"/>
                    <a:gd name="T8" fmla="*/ 39 w 53"/>
                    <a:gd name="T9" fmla="*/ 17 h 173"/>
                    <a:gd name="T10" fmla="*/ 53 w 53"/>
                    <a:gd name="T11" fmla="*/ 152 h 173"/>
                    <a:gd name="T12" fmla="*/ 36 w 53"/>
                    <a:gd name="T13" fmla="*/ 173 h 173"/>
                    <a:gd name="T14" fmla="*/ 36 w 53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73">
                      <a:moveTo>
                        <a:pt x="36" y="173"/>
                      </a:moveTo>
                      <a:lnTo>
                        <a:pt x="15" y="156"/>
                      </a:lnTo>
                      <a:lnTo>
                        <a:pt x="0" y="21"/>
                      </a:lnTo>
                      <a:lnTo>
                        <a:pt x="17" y="0"/>
                      </a:lnTo>
                      <a:lnTo>
                        <a:pt x="39" y="17"/>
                      </a:lnTo>
                      <a:lnTo>
                        <a:pt x="53" y="152"/>
                      </a:lnTo>
                      <a:lnTo>
                        <a:pt x="36" y="173"/>
                      </a:lnTo>
                      <a:lnTo>
                        <a:pt x="36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7" name="Freeform 66">
                  <a:extLst>
                    <a:ext uri="{FF2B5EF4-FFF2-40B4-BE49-F238E27FC236}">
                      <a16:creationId xmlns:a16="http://schemas.microsoft.com/office/drawing/2014/main" id="{9F262181-7CC7-D956-5239-2DA1B669A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570" y="3500746"/>
                  <a:ext cx="104775" cy="269875"/>
                </a:xfrm>
                <a:custGeom>
                  <a:avLst/>
                  <a:gdLst>
                    <a:gd name="T0" fmla="*/ 51 w 66"/>
                    <a:gd name="T1" fmla="*/ 170 h 170"/>
                    <a:gd name="T2" fmla="*/ 29 w 66"/>
                    <a:gd name="T3" fmla="*/ 155 h 170"/>
                    <a:gd name="T4" fmla="*/ 0 w 66"/>
                    <a:gd name="T5" fmla="*/ 23 h 170"/>
                    <a:gd name="T6" fmla="*/ 15 w 66"/>
                    <a:gd name="T7" fmla="*/ 0 h 170"/>
                    <a:gd name="T8" fmla="*/ 38 w 66"/>
                    <a:gd name="T9" fmla="*/ 15 h 170"/>
                    <a:gd name="T10" fmla="*/ 66 w 66"/>
                    <a:gd name="T11" fmla="*/ 147 h 170"/>
                    <a:gd name="T12" fmla="*/ 51 w 66"/>
                    <a:gd name="T13" fmla="*/ 170 h 170"/>
                    <a:gd name="T14" fmla="*/ 51 w 66"/>
                    <a:gd name="T1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70">
                      <a:moveTo>
                        <a:pt x="51" y="170"/>
                      </a:moveTo>
                      <a:lnTo>
                        <a:pt x="29" y="155"/>
                      </a:lnTo>
                      <a:lnTo>
                        <a:pt x="0" y="23"/>
                      </a:lnTo>
                      <a:lnTo>
                        <a:pt x="15" y="0"/>
                      </a:lnTo>
                      <a:lnTo>
                        <a:pt x="38" y="15"/>
                      </a:lnTo>
                      <a:lnTo>
                        <a:pt x="66" y="147"/>
                      </a:lnTo>
                      <a:lnTo>
                        <a:pt x="51" y="170"/>
                      </a:lnTo>
                      <a:lnTo>
                        <a:pt x="51" y="17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8" name="Freeform 67">
                  <a:extLst>
                    <a:ext uri="{FF2B5EF4-FFF2-40B4-BE49-F238E27FC236}">
                      <a16:creationId xmlns:a16="http://schemas.microsoft.com/office/drawing/2014/main" id="{17B87DD6-546D-5524-FF92-1981D88B2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7182" y="3481696"/>
                  <a:ext cx="123825" cy="261938"/>
                </a:xfrm>
                <a:custGeom>
                  <a:avLst/>
                  <a:gdLst>
                    <a:gd name="T0" fmla="*/ 66 w 78"/>
                    <a:gd name="T1" fmla="*/ 165 h 165"/>
                    <a:gd name="T2" fmla="*/ 42 w 78"/>
                    <a:gd name="T3" fmla="*/ 153 h 165"/>
                    <a:gd name="T4" fmla="*/ 0 w 78"/>
                    <a:gd name="T5" fmla="*/ 24 h 165"/>
                    <a:gd name="T6" fmla="*/ 13 w 78"/>
                    <a:gd name="T7" fmla="*/ 0 h 165"/>
                    <a:gd name="T8" fmla="*/ 37 w 78"/>
                    <a:gd name="T9" fmla="*/ 12 h 165"/>
                    <a:gd name="T10" fmla="*/ 78 w 78"/>
                    <a:gd name="T11" fmla="*/ 141 h 165"/>
                    <a:gd name="T12" fmla="*/ 66 w 78"/>
                    <a:gd name="T13" fmla="*/ 165 h 165"/>
                    <a:gd name="T14" fmla="*/ 66 w 78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165">
                      <a:moveTo>
                        <a:pt x="66" y="165"/>
                      </a:moveTo>
                      <a:lnTo>
                        <a:pt x="42" y="153"/>
                      </a:lnTo>
                      <a:lnTo>
                        <a:pt x="0" y="24"/>
                      </a:lnTo>
                      <a:lnTo>
                        <a:pt x="13" y="0"/>
                      </a:lnTo>
                      <a:lnTo>
                        <a:pt x="37" y="12"/>
                      </a:lnTo>
                      <a:lnTo>
                        <a:pt x="78" y="141"/>
                      </a:lnTo>
                      <a:lnTo>
                        <a:pt x="66" y="165"/>
                      </a:lnTo>
                      <a:lnTo>
                        <a:pt x="66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9" name="Freeform 68">
                  <a:extLst>
                    <a:ext uri="{FF2B5EF4-FFF2-40B4-BE49-F238E27FC236}">
                      <a16:creationId xmlns:a16="http://schemas.microsoft.com/office/drawing/2014/main" id="{274C9DF0-DD81-04C1-055F-B0B28AD8A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207" y="3456296"/>
                  <a:ext cx="142875" cy="250825"/>
                </a:xfrm>
                <a:custGeom>
                  <a:avLst/>
                  <a:gdLst>
                    <a:gd name="T0" fmla="*/ 80 w 90"/>
                    <a:gd name="T1" fmla="*/ 158 h 158"/>
                    <a:gd name="T2" fmla="*/ 55 w 90"/>
                    <a:gd name="T3" fmla="*/ 148 h 158"/>
                    <a:gd name="T4" fmla="*/ 0 w 90"/>
                    <a:gd name="T5" fmla="*/ 25 h 158"/>
                    <a:gd name="T6" fmla="*/ 10 w 90"/>
                    <a:gd name="T7" fmla="*/ 0 h 158"/>
                    <a:gd name="T8" fmla="*/ 35 w 90"/>
                    <a:gd name="T9" fmla="*/ 9 h 158"/>
                    <a:gd name="T10" fmla="*/ 90 w 90"/>
                    <a:gd name="T11" fmla="*/ 133 h 158"/>
                    <a:gd name="T12" fmla="*/ 80 w 90"/>
                    <a:gd name="T13" fmla="*/ 158 h 158"/>
                    <a:gd name="T14" fmla="*/ 80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80" y="158"/>
                      </a:moveTo>
                      <a:lnTo>
                        <a:pt x="55" y="148"/>
                      </a:lnTo>
                      <a:lnTo>
                        <a:pt x="0" y="25"/>
                      </a:lnTo>
                      <a:lnTo>
                        <a:pt x="10" y="0"/>
                      </a:lnTo>
                      <a:lnTo>
                        <a:pt x="35" y="9"/>
                      </a:lnTo>
                      <a:lnTo>
                        <a:pt x="90" y="133"/>
                      </a:lnTo>
                      <a:lnTo>
                        <a:pt x="80" y="158"/>
                      </a:lnTo>
                      <a:lnTo>
                        <a:pt x="80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0" name="Freeform 69">
                  <a:extLst>
                    <a:ext uri="{FF2B5EF4-FFF2-40B4-BE49-F238E27FC236}">
                      <a16:creationId xmlns:a16="http://schemas.microsoft.com/office/drawing/2014/main" id="{FDB4A835-150F-B6A7-22A9-70959F0E5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057" y="3422959"/>
                  <a:ext cx="160337" cy="238125"/>
                </a:xfrm>
                <a:custGeom>
                  <a:avLst/>
                  <a:gdLst>
                    <a:gd name="T0" fmla="*/ 94 w 101"/>
                    <a:gd name="T1" fmla="*/ 150 h 150"/>
                    <a:gd name="T2" fmla="*/ 67 w 101"/>
                    <a:gd name="T3" fmla="*/ 143 h 150"/>
                    <a:gd name="T4" fmla="*/ 0 w 101"/>
                    <a:gd name="T5" fmla="*/ 26 h 150"/>
                    <a:gd name="T6" fmla="*/ 7 w 101"/>
                    <a:gd name="T7" fmla="*/ 0 h 150"/>
                    <a:gd name="T8" fmla="*/ 33 w 101"/>
                    <a:gd name="T9" fmla="*/ 7 h 150"/>
                    <a:gd name="T10" fmla="*/ 101 w 101"/>
                    <a:gd name="T11" fmla="*/ 124 h 150"/>
                    <a:gd name="T12" fmla="*/ 94 w 101"/>
                    <a:gd name="T13" fmla="*/ 150 h 150"/>
                    <a:gd name="T14" fmla="*/ 94 w 10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50">
                      <a:moveTo>
                        <a:pt x="94" y="150"/>
                      </a:moveTo>
                      <a:lnTo>
                        <a:pt x="67" y="143"/>
                      </a:lnTo>
                      <a:lnTo>
                        <a:pt x="0" y="26"/>
                      </a:lnTo>
                      <a:lnTo>
                        <a:pt x="7" y="0"/>
                      </a:lnTo>
                      <a:lnTo>
                        <a:pt x="33" y="7"/>
                      </a:lnTo>
                      <a:lnTo>
                        <a:pt x="101" y="124"/>
                      </a:lnTo>
                      <a:lnTo>
                        <a:pt x="94" y="150"/>
                      </a:lnTo>
                      <a:lnTo>
                        <a:pt x="94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Freeform 70">
                  <a:extLst>
                    <a:ext uri="{FF2B5EF4-FFF2-40B4-BE49-F238E27FC236}">
                      <a16:creationId xmlns:a16="http://schemas.microsoft.com/office/drawing/2014/main" id="{8B53EB53-8F9B-6C98-CA10-E8C155BAF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145" y="3383271"/>
                  <a:ext cx="176212" cy="222250"/>
                </a:xfrm>
                <a:custGeom>
                  <a:avLst/>
                  <a:gdLst>
                    <a:gd name="T0" fmla="*/ 107 w 111"/>
                    <a:gd name="T1" fmla="*/ 140 h 140"/>
                    <a:gd name="T2" fmla="*/ 80 w 111"/>
                    <a:gd name="T3" fmla="*/ 136 h 140"/>
                    <a:gd name="T4" fmla="*/ 0 w 111"/>
                    <a:gd name="T5" fmla="*/ 26 h 140"/>
                    <a:gd name="T6" fmla="*/ 5 w 111"/>
                    <a:gd name="T7" fmla="*/ 0 h 140"/>
                    <a:gd name="T8" fmla="*/ 32 w 111"/>
                    <a:gd name="T9" fmla="*/ 4 h 140"/>
                    <a:gd name="T10" fmla="*/ 111 w 111"/>
                    <a:gd name="T11" fmla="*/ 113 h 140"/>
                    <a:gd name="T12" fmla="*/ 107 w 111"/>
                    <a:gd name="T13" fmla="*/ 140 h 140"/>
                    <a:gd name="T14" fmla="*/ 107 w 111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40">
                      <a:moveTo>
                        <a:pt x="107" y="140"/>
                      </a:moveTo>
                      <a:lnTo>
                        <a:pt x="80" y="136"/>
                      </a:lnTo>
                      <a:lnTo>
                        <a:pt x="0" y="26"/>
                      </a:lnTo>
                      <a:lnTo>
                        <a:pt x="5" y="0"/>
                      </a:lnTo>
                      <a:lnTo>
                        <a:pt x="32" y="4"/>
                      </a:lnTo>
                      <a:lnTo>
                        <a:pt x="111" y="113"/>
                      </a:lnTo>
                      <a:lnTo>
                        <a:pt x="107" y="140"/>
                      </a:lnTo>
                      <a:lnTo>
                        <a:pt x="107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2" name="Freeform 71">
                  <a:extLst>
                    <a:ext uri="{FF2B5EF4-FFF2-40B4-BE49-F238E27FC236}">
                      <a16:creationId xmlns:a16="http://schemas.microsoft.com/office/drawing/2014/main" id="{18894044-5C26-3546-2E5F-7E76F6805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057" y="3335646"/>
                  <a:ext cx="188912" cy="204788"/>
                </a:xfrm>
                <a:custGeom>
                  <a:avLst/>
                  <a:gdLst>
                    <a:gd name="T0" fmla="*/ 118 w 119"/>
                    <a:gd name="T1" fmla="*/ 129 h 129"/>
                    <a:gd name="T2" fmla="*/ 91 w 119"/>
                    <a:gd name="T3" fmla="*/ 128 h 129"/>
                    <a:gd name="T4" fmla="*/ 0 w 119"/>
                    <a:gd name="T5" fmla="*/ 28 h 129"/>
                    <a:gd name="T6" fmla="*/ 2 w 119"/>
                    <a:gd name="T7" fmla="*/ 0 h 129"/>
                    <a:gd name="T8" fmla="*/ 29 w 119"/>
                    <a:gd name="T9" fmla="*/ 2 h 129"/>
                    <a:gd name="T10" fmla="*/ 119 w 119"/>
                    <a:gd name="T11" fmla="*/ 102 h 129"/>
                    <a:gd name="T12" fmla="*/ 118 w 119"/>
                    <a:gd name="T13" fmla="*/ 129 h 129"/>
                    <a:gd name="T14" fmla="*/ 118 w 119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9">
                      <a:moveTo>
                        <a:pt x="118" y="129"/>
                      </a:moveTo>
                      <a:lnTo>
                        <a:pt x="91" y="128"/>
                      </a:lnTo>
                      <a:lnTo>
                        <a:pt x="0" y="28"/>
                      </a:lnTo>
                      <a:lnTo>
                        <a:pt x="2" y="0"/>
                      </a:lnTo>
                      <a:lnTo>
                        <a:pt x="29" y="2"/>
                      </a:lnTo>
                      <a:lnTo>
                        <a:pt x="119" y="102"/>
                      </a:lnTo>
                      <a:lnTo>
                        <a:pt x="118" y="129"/>
                      </a:lnTo>
                      <a:lnTo>
                        <a:pt x="118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3" name="Freeform 72">
                  <a:extLst>
                    <a:ext uri="{FF2B5EF4-FFF2-40B4-BE49-F238E27FC236}">
                      <a16:creationId xmlns:a16="http://schemas.microsoft.com/office/drawing/2014/main" id="{8F6886CA-9465-BD2E-2A0B-EC30DADB8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1032" y="3281671"/>
                  <a:ext cx="204787" cy="188913"/>
                </a:xfrm>
                <a:custGeom>
                  <a:avLst/>
                  <a:gdLst>
                    <a:gd name="T0" fmla="*/ 102 w 129"/>
                    <a:gd name="T1" fmla="*/ 119 h 119"/>
                    <a:gd name="T2" fmla="*/ 2 w 129"/>
                    <a:gd name="T3" fmla="*/ 29 h 119"/>
                    <a:gd name="T4" fmla="*/ 0 w 129"/>
                    <a:gd name="T5" fmla="*/ 2 h 119"/>
                    <a:gd name="T6" fmla="*/ 27 w 129"/>
                    <a:gd name="T7" fmla="*/ 0 h 119"/>
                    <a:gd name="T8" fmla="*/ 128 w 129"/>
                    <a:gd name="T9" fmla="*/ 91 h 119"/>
                    <a:gd name="T10" fmla="*/ 129 w 129"/>
                    <a:gd name="T11" fmla="*/ 118 h 119"/>
                    <a:gd name="T12" fmla="*/ 102 w 129"/>
                    <a:gd name="T13" fmla="*/ 119 h 119"/>
                    <a:gd name="T14" fmla="*/ 102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102" y="119"/>
                      </a:moveTo>
                      <a:lnTo>
                        <a:pt x="2" y="29"/>
                      </a:lnTo>
                      <a:lnTo>
                        <a:pt x="0" y="2"/>
                      </a:lnTo>
                      <a:lnTo>
                        <a:pt x="27" y="0"/>
                      </a:lnTo>
                      <a:lnTo>
                        <a:pt x="128" y="91"/>
                      </a:lnTo>
                      <a:lnTo>
                        <a:pt x="129" y="118"/>
                      </a:lnTo>
                      <a:lnTo>
                        <a:pt x="102" y="119"/>
                      </a:lnTo>
                      <a:lnTo>
                        <a:pt x="102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4" name="Freeform 73">
                  <a:extLst>
                    <a:ext uri="{FF2B5EF4-FFF2-40B4-BE49-F238E27FC236}">
                      <a16:creationId xmlns:a16="http://schemas.microsoft.com/office/drawing/2014/main" id="{D82BEE7C-25E9-A9D5-BDD7-C18ABF1E5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657" y="3219759"/>
                  <a:ext cx="222250" cy="176213"/>
                </a:xfrm>
                <a:custGeom>
                  <a:avLst/>
                  <a:gdLst>
                    <a:gd name="T0" fmla="*/ 113 w 140"/>
                    <a:gd name="T1" fmla="*/ 111 h 111"/>
                    <a:gd name="T2" fmla="*/ 4 w 140"/>
                    <a:gd name="T3" fmla="*/ 32 h 111"/>
                    <a:gd name="T4" fmla="*/ 0 w 140"/>
                    <a:gd name="T5" fmla="*/ 5 h 111"/>
                    <a:gd name="T6" fmla="*/ 26 w 140"/>
                    <a:gd name="T7" fmla="*/ 0 h 111"/>
                    <a:gd name="T8" fmla="*/ 135 w 140"/>
                    <a:gd name="T9" fmla="*/ 80 h 111"/>
                    <a:gd name="T10" fmla="*/ 140 w 140"/>
                    <a:gd name="T11" fmla="*/ 107 h 111"/>
                    <a:gd name="T12" fmla="*/ 113 w 140"/>
                    <a:gd name="T13" fmla="*/ 111 h 111"/>
                    <a:gd name="T14" fmla="*/ 113 w 14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1">
                      <a:moveTo>
                        <a:pt x="113" y="111"/>
                      </a:moveTo>
                      <a:lnTo>
                        <a:pt x="4" y="32"/>
                      </a:lnTo>
                      <a:lnTo>
                        <a:pt x="0" y="5"/>
                      </a:lnTo>
                      <a:lnTo>
                        <a:pt x="26" y="0"/>
                      </a:lnTo>
                      <a:lnTo>
                        <a:pt x="135" y="80"/>
                      </a:lnTo>
                      <a:lnTo>
                        <a:pt x="140" y="107"/>
                      </a:lnTo>
                      <a:lnTo>
                        <a:pt x="113" y="111"/>
                      </a:lnTo>
                      <a:lnTo>
                        <a:pt x="113" y="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5" name="Freeform 74">
                  <a:extLst>
                    <a:ext uri="{FF2B5EF4-FFF2-40B4-BE49-F238E27FC236}">
                      <a16:creationId xmlns:a16="http://schemas.microsoft.com/office/drawing/2014/main" id="{4CF3D841-E6D0-CC41-8096-90ADA9A33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345" y="3154671"/>
                  <a:ext cx="236537" cy="160338"/>
                </a:xfrm>
                <a:custGeom>
                  <a:avLst/>
                  <a:gdLst>
                    <a:gd name="T0" fmla="*/ 124 w 149"/>
                    <a:gd name="T1" fmla="*/ 101 h 101"/>
                    <a:gd name="T2" fmla="*/ 7 w 149"/>
                    <a:gd name="T3" fmla="*/ 33 h 101"/>
                    <a:gd name="T4" fmla="*/ 0 w 149"/>
                    <a:gd name="T5" fmla="*/ 7 h 101"/>
                    <a:gd name="T6" fmla="*/ 26 w 149"/>
                    <a:gd name="T7" fmla="*/ 0 h 101"/>
                    <a:gd name="T8" fmla="*/ 143 w 149"/>
                    <a:gd name="T9" fmla="*/ 68 h 101"/>
                    <a:gd name="T10" fmla="*/ 149 w 149"/>
                    <a:gd name="T11" fmla="*/ 94 h 101"/>
                    <a:gd name="T12" fmla="*/ 124 w 149"/>
                    <a:gd name="T13" fmla="*/ 101 h 101"/>
                    <a:gd name="T14" fmla="*/ 124 w 149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49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6" name="Freeform 75">
                  <a:extLst>
                    <a:ext uri="{FF2B5EF4-FFF2-40B4-BE49-F238E27FC236}">
                      <a16:creationId xmlns:a16="http://schemas.microsoft.com/office/drawing/2014/main" id="{C214D11C-3DB4-DEDF-D836-02AB4BBFB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682" y="3084821"/>
                  <a:ext cx="250825" cy="142875"/>
                </a:xfrm>
                <a:custGeom>
                  <a:avLst/>
                  <a:gdLst>
                    <a:gd name="T0" fmla="*/ 133 w 158"/>
                    <a:gd name="T1" fmla="*/ 90 h 90"/>
                    <a:gd name="T2" fmla="*/ 9 w 158"/>
                    <a:gd name="T3" fmla="*/ 35 h 90"/>
                    <a:gd name="T4" fmla="*/ 0 w 158"/>
                    <a:gd name="T5" fmla="*/ 10 h 90"/>
                    <a:gd name="T6" fmla="*/ 25 w 158"/>
                    <a:gd name="T7" fmla="*/ 0 h 90"/>
                    <a:gd name="T8" fmla="*/ 148 w 158"/>
                    <a:gd name="T9" fmla="*/ 55 h 90"/>
                    <a:gd name="T10" fmla="*/ 158 w 158"/>
                    <a:gd name="T11" fmla="*/ 81 h 90"/>
                    <a:gd name="T12" fmla="*/ 133 w 158"/>
                    <a:gd name="T13" fmla="*/ 90 h 90"/>
                    <a:gd name="T14" fmla="*/ 133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133" y="90"/>
                      </a:moveTo>
                      <a:lnTo>
                        <a:pt x="9" y="35"/>
                      </a:lnTo>
                      <a:lnTo>
                        <a:pt x="0" y="10"/>
                      </a:lnTo>
                      <a:lnTo>
                        <a:pt x="25" y="0"/>
                      </a:lnTo>
                      <a:lnTo>
                        <a:pt x="148" y="55"/>
                      </a:lnTo>
                      <a:lnTo>
                        <a:pt x="158" y="81"/>
                      </a:lnTo>
                      <a:lnTo>
                        <a:pt x="133" y="90"/>
                      </a:lnTo>
                      <a:lnTo>
                        <a:pt x="133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7" name="Freeform 76">
                  <a:extLst>
                    <a:ext uri="{FF2B5EF4-FFF2-40B4-BE49-F238E27FC236}">
                      <a16:creationId xmlns:a16="http://schemas.microsoft.com/office/drawing/2014/main" id="{749C0890-D921-3F86-10B3-E911C6B5E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082" y="3013384"/>
                  <a:ext cx="261937" cy="123825"/>
                </a:xfrm>
                <a:custGeom>
                  <a:avLst/>
                  <a:gdLst>
                    <a:gd name="T0" fmla="*/ 141 w 165"/>
                    <a:gd name="T1" fmla="*/ 78 h 78"/>
                    <a:gd name="T2" fmla="*/ 12 w 165"/>
                    <a:gd name="T3" fmla="*/ 36 h 78"/>
                    <a:gd name="T4" fmla="*/ 0 w 165"/>
                    <a:gd name="T5" fmla="*/ 12 h 78"/>
                    <a:gd name="T6" fmla="*/ 24 w 165"/>
                    <a:gd name="T7" fmla="*/ 0 h 78"/>
                    <a:gd name="T8" fmla="*/ 153 w 165"/>
                    <a:gd name="T9" fmla="*/ 41 h 78"/>
                    <a:gd name="T10" fmla="*/ 165 w 165"/>
                    <a:gd name="T11" fmla="*/ 65 h 78"/>
                    <a:gd name="T12" fmla="*/ 141 w 165"/>
                    <a:gd name="T13" fmla="*/ 78 h 78"/>
                    <a:gd name="T14" fmla="*/ 141 w 165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78">
                      <a:moveTo>
                        <a:pt x="141" y="78"/>
                      </a:moveTo>
                      <a:lnTo>
                        <a:pt x="12" y="36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153" y="41"/>
                      </a:lnTo>
                      <a:lnTo>
                        <a:pt x="165" y="65"/>
                      </a:lnTo>
                      <a:lnTo>
                        <a:pt x="141" y="78"/>
                      </a:lnTo>
                      <a:lnTo>
                        <a:pt x="141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8" name="Freeform 77">
                  <a:extLst>
                    <a:ext uri="{FF2B5EF4-FFF2-40B4-BE49-F238E27FC236}">
                      <a16:creationId xmlns:a16="http://schemas.microsoft.com/office/drawing/2014/main" id="{FA0C158E-0C89-98B3-B187-848DDFBB0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132" y="2937184"/>
                  <a:ext cx="269875" cy="104775"/>
                </a:xfrm>
                <a:custGeom>
                  <a:avLst/>
                  <a:gdLst>
                    <a:gd name="T0" fmla="*/ 147 w 170"/>
                    <a:gd name="T1" fmla="*/ 66 h 66"/>
                    <a:gd name="T2" fmla="*/ 15 w 170"/>
                    <a:gd name="T3" fmla="*/ 38 h 66"/>
                    <a:gd name="T4" fmla="*/ 0 w 170"/>
                    <a:gd name="T5" fmla="*/ 15 h 66"/>
                    <a:gd name="T6" fmla="*/ 23 w 170"/>
                    <a:gd name="T7" fmla="*/ 0 h 66"/>
                    <a:gd name="T8" fmla="*/ 155 w 170"/>
                    <a:gd name="T9" fmla="*/ 29 h 66"/>
                    <a:gd name="T10" fmla="*/ 170 w 170"/>
                    <a:gd name="T11" fmla="*/ 51 h 66"/>
                    <a:gd name="T12" fmla="*/ 147 w 170"/>
                    <a:gd name="T13" fmla="*/ 66 h 66"/>
                    <a:gd name="T14" fmla="*/ 147 w 170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6">
                      <a:moveTo>
                        <a:pt x="147" y="66"/>
                      </a:moveTo>
                      <a:lnTo>
                        <a:pt x="15" y="38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155" y="29"/>
                      </a:lnTo>
                      <a:lnTo>
                        <a:pt x="170" y="51"/>
                      </a:lnTo>
                      <a:lnTo>
                        <a:pt x="147" y="66"/>
                      </a:lnTo>
                      <a:lnTo>
                        <a:pt x="147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9" name="Freeform 78">
                  <a:extLst>
                    <a:ext uri="{FF2B5EF4-FFF2-40B4-BE49-F238E27FC236}">
                      <a16:creationId xmlns:a16="http://schemas.microsoft.com/office/drawing/2014/main" id="{0971A13C-4750-3A9E-B41A-5D545B3E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7245" y="2860984"/>
                  <a:ext cx="273050" cy="84138"/>
                </a:xfrm>
                <a:custGeom>
                  <a:avLst/>
                  <a:gdLst>
                    <a:gd name="T0" fmla="*/ 152 w 172"/>
                    <a:gd name="T1" fmla="*/ 53 h 53"/>
                    <a:gd name="T2" fmla="*/ 17 w 172"/>
                    <a:gd name="T3" fmla="*/ 39 h 53"/>
                    <a:gd name="T4" fmla="*/ 0 w 172"/>
                    <a:gd name="T5" fmla="*/ 17 h 53"/>
                    <a:gd name="T6" fmla="*/ 21 w 172"/>
                    <a:gd name="T7" fmla="*/ 0 h 53"/>
                    <a:gd name="T8" fmla="*/ 155 w 172"/>
                    <a:gd name="T9" fmla="*/ 15 h 53"/>
                    <a:gd name="T10" fmla="*/ 172 w 172"/>
                    <a:gd name="T11" fmla="*/ 36 h 53"/>
                    <a:gd name="T12" fmla="*/ 152 w 172"/>
                    <a:gd name="T13" fmla="*/ 53 h 53"/>
                    <a:gd name="T14" fmla="*/ 152 w 172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3">
                      <a:moveTo>
                        <a:pt x="152" y="53"/>
                      </a:moveTo>
                      <a:lnTo>
                        <a:pt x="17" y="39"/>
                      </a:lnTo>
                      <a:lnTo>
                        <a:pt x="0" y="17"/>
                      </a:lnTo>
                      <a:lnTo>
                        <a:pt x="21" y="0"/>
                      </a:lnTo>
                      <a:lnTo>
                        <a:pt x="155" y="15"/>
                      </a:lnTo>
                      <a:lnTo>
                        <a:pt x="172" y="36"/>
                      </a:lnTo>
                      <a:lnTo>
                        <a:pt x="152" y="53"/>
                      </a:lnTo>
                      <a:lnTo>
                        <a:pt x="152" y="5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0" name="Freeform 79">
                  <a:extLst>
                    <a:ext uri="{FF2B5EF4-FFF2-40B4-BE49-F238E27FC236}">
                      <a16:creationId xmlns:a16="http://schemas.microsoft.com/office/drawing/2014/main" id="{3EB8E1D2-1BA4-A931-71C9-2F0FD0B73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007" y="2784784"/>
                  <a:ext cx="274637" cy="60325"/>
                </a:xfrm>
                <a:custGeom>
                  <a:avLst/>
                  <a:gdLst>
                    <a:gd name="T0" fmla="*/ 154 w 173"/>
                    <a:gd name="T1" fmla="*/ 38 h 38"/>
                    <a:gd name="T2" fmla="*/ 19 w 173"/>
                    <a:gd name="T3" fmla="*/ 38 h 38"/>
                    <a:gd name="T4" fmla="*/ 0 w 173"/>
                    <a:gd name="T5" fmla="*/ 19 h 38"/>
                    <a:gd name="T6" fmla="*/ 19 w 173"/>
                    <a:gd name="T7" fmla="*/ 0 h 38"/>
                    <a:gd name="T8" fmla="*/ 154 w 173"/>
                    <a:gd name="T9" fmla="*/ 0 h 38"/>
                    <a:gd name="T10" fmla="*/ 173 w 173"/>
                    <a:gd name="T11" fmla="*/ 19 h 38"/>
                    <a:gd name="T12" fmla="*/ 154 w 173"/>
                    <a:gd name="T13" fmla="*/ 38 h 38"/>
                    <a:gd name="T14" fmla="*/ 154 w 173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38">
                      <a:moveTo>
                        <a:pt x="154" y="38"/>
                      </a:moveTo>
                      <a:lnTo>
                        <a:pt x="19" y="38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154" y="0"/>
                      </a:lnTo>
                      <a:lnTo>
                        <a:pt x="173" y="19"/>
                      </a:lnTo>
                      <a:lnTo>
                        <a:pt x="154" y="38"/>
                      </a:lnTo>
                      <a:lnTo>
                        <a:pt x="154" y="3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1" name="Freeform 80">
                  <a:extLst>
                    <a:ext uri="{FF2B5EF4-FFF2-40B4-BE49-F238E27FC236}">
                      <a16:creationId xmlns:a16="http://schemas.microsoft.com/office/drawing/2014/main" id="{B42CBEE5-B95E-024E-255C-79D441DA1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7245" y="2686359"/>
                  <a:ext cx="273050" cy="82550"/>
                </a:xfrm>
                <a:custGeom>
                  <a:avLst/>
                  <a:gdLst>
                    <a:gd name="T0" fmla="*/ 21 w 172"/>
                    <a:gd name="T1" fmla="*/ 52 h 52"/>
                    <a:gd name="T2" fmla="*/ 0 w 172"/>
                    <a:gd name="T3" fmla="*/ 35 h 52"/>
                    <a:gd name="T4" fmla="*/ 17 w 172"/>
                    <a:gd name="T5" fmla="*/ 14 h 52"/>
                    <a:gd name="T6" fmla="*/ 152 w 172"/>
                    <a:gd name="T7" fmla="*/ 0 h 52"/>
                    <a:gd name="T8" fmla="*/ 172 w 172"/>
                    <a:gd name="T9" fmla="*/ 17 h 52"/>
                    <a:gd name="T10" fmla="*/ 155 w 172"/>
                    <a:gd name="T11" fmla="*/ 38 h 52"/>
                    <a:gd name="T12" fmla="*/ 21 w 172"/>
                    <a:gd name="T13" fmla="*/ 52 h 52"/>
                    <a:gd name="T14" fmla="*/ 21 w 172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2">
                      <a:moveTo>
                        <a:pt x="21" y="52"/>
                      </a:moveTo>
                      <a:lnTo>
                        <a:pt x="0" y="35"/>
                      </a:lnTo>
                      <a:lnTo>
                        <a:pt x="17" y="14"/>
                      </a:lnTo>
                      <a:lnTo>
                        <a:pt x="152" y="0"/>
                      </a:lnTo>
                      <a:lnTo>
                        <a:pt x="172" y="17"/>
                      </a:lnTo>
                      <a:lnTo>
                        <a:pt x="155" y="38"/>
                      </a:lnTo>
                      <a:lnTo>
                        <a:pt x="21" y="52"/>
                      </a:lnTo>
                      <a:lnTo>
                        <a:pt x="21" y="52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Freeform 81">
                  <a:extLst>
                    <a:ext uri="{FF2B5EF4-FFF2-40B4-BE49-F238E27FC236}">
                      <a16:creationId xmlns:a16="http://schemas.microsoft.com/office/drawing/2014/main" id="{073C4610-AB5B-68FB-EC4B-7A2170AE5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132" y="2589521"/>
                  <a:ext cx="269875" cy="103188"/>
                </a:xfrm>
                <a:custGeom>
                  <a:avLst/>
                  <a:gdLst>
                    <a:gd name="T0" fmla="*/ 23 w 170"/>
                    <a:gd name="T1" fmla="*/ 65 h 65"/>
                    <a:gd name="T2" fmla="*/ 0 w 170"/>
                    <a:gd name="T3" fmla="*/ 51 h 65"/>
                    <a:gd name="T4" fmla="*/ 15 w 170"/>
                    <a:gd name="T5" fmla="*/ 28 h 65"/>
                    <a:gd name="T6" fmla="*/ 147 w 170"/>
                    <a:gd name="T7" fmla="*/ 0 h 65"/>
                    <a:gd name="T8" fmla="*/ 170 w 170"/>
                    <a:gd name="T9" fmla="*/ 15 h 65"/>
                    <a:gd name="T10" fmla="*/ 155 w 170"/>
                    <a:gd name="T11" fmla="*/ 37 h 65"/>
                    <a:gd name="T12" fmla="*/ 23 w 170"/>
                    <a:gd name="T13" fmla="*/ 65 h 65"/>
                    <a:gd name="T14" fmla="*/ 23 w 170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5">
                      <a:moveTo>
                        <a:pt x="23" y="65"/>
                      </a:moveTo>
                      <a:lnTo>
                        <a:pt x="0" y="51"/>
                      </a:lnTo>
                      <a:lnTo>
                        <a:pt x="15" y="28"/>
                      </a:lnTo>
                      <a:lnTo>
                        <a:pt x="147" y="0"/>
                      </a:lnTo>
                      <a:lnTo>
                        <a:pt x="170" y="15"/>
                      </a:lnTo>
                      <a:lnTo>
                        <a:pt x="155" y="37"/>
                      </a:lnTo>
                      <a:lnTo>
                        <a:pt x="23" y="65"/>
                      </a:lnTo>
                      <a:lnTo>
                        <a:pt x="23" y="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Freeform 82">
                  <a:extLst>
                    <a:ext uri="{FF2B5EF4-FFF2-40B4-BE49-F238E27FC236}">
                      <a16:creationId xmlns:a16="http://schemas.microsoft.com/office/drawing/2014/main" id="{C696893F-742F-460E-27A2-1CEC4E42B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082" y="2494271"/>
                  <a:ext cx="261937" cy="123825"/>
                </a:xfrm>
                <a:custGeom>
                  <a:avLst/>
                  <a:gdLst>
                    <a:gd name="T0" fmla="*/ 24 w 165"/>
                    <a:gd name="T1" fmla="*/ 78 h 78"/>
                    <a:gd name="T2" fmla="*/ 0 w 165"/>
                    <a:gd name="T3" fmla="*/ 66 h 78"/>
                    <a:gd name="T4" fmla="*/ 12 w 165"/>
                    <a:gd name="T5" fmla="*/ 42 h 78"/>
                    <a:gd name="T6" fmla="*/ 141 w 165"/>
                    <a:gd name="T7" fmla="*/ 0 h 78"/>
                    <a:gd name="T8" fmla="*/ 165 w 165"/>
                    <a:gd name="T9" fmla="*/ 12 h 78"/>
                    <a:gd name="T10" fmla="*/ 153 w 165"/>
                    <a:gd name="T11" fmla="*/ 37 h 78"/>
                    <a:gd name="T12" fmla="*/ 24 w 165"/>
                    <a:gd name="T13" fmla="*/ 78 h 78"/>
                    <a:gd name="T14" fmla="*/ 24 w 165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78">
                      <a:moveTo>
                        <a:pt x="24" y="78"/>
                      </a:moveTo>
                      <a:lnTo>
                        <a:pt x="0" y="66"/>
                      </a:lnTo>
                      <a:lnTo>
                        <a:pt x="12" y="42"/>
                      </a:lnTo>
                      <a:lnTo>
                        <a:pt x="141" y="0"/>
                      </a:lnTo>
                      <a:lnTo>
                        <a:pt x="165" y="12"/>
                      </a:lnTo>
                      <a:lnTo>
                        <a:pt x="153" y="37"/>
                      </a:lnTo>
                      <a:lnTo>
                        <a:pt x="24" y="78"/>
                      </a:lnTo>
                      <a:lnTo>
                        <a:pt x="24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Freeform 83">
                  <a:extLst>
                    <a:ext uri="{FF2B5EF4-FFF2-40B4-BE49-F238E27FC236}">
                      <a16:creationId xmlns:a16="http://schemas.microsoft.com/office/drawing/2014/main" id="{2895F053-0969-B8FE-18C7-CD7FDC6EC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682" y="2403784"/>
                  <a:ext cx="250825" cy="142875"/>
                </a:xfrm>
                <a:custGeom>
                  <a:avLst/>
                  <a:gdLst>
                    <a:gd name="T0" fmla="*/ 25 w 158"/>
                    <a:gd name="T1" fmla="*/ 90 h 90"/>
                    <a:gd name="T2" fmla="*/ 0 w 158"/>
                    <a:gd name="T3" fmla="*/ 80 h 90"/>
                    <a:gd name="T4" fmla="*/ 9 w 158"/>
                    <a:gd name="T5" fmla="*/ 55 h 90"/>
                    <a:gd name="T6" fmla="*/ 133 w 158"/>
                    <a:gd name="T7" fmla="*/ 0 h 90"/>
                    <a:gd name="T8" fmla="*/ 158 w 158"/>
                    <a:gd name="T9" fmla="*/ 9 h 90"/>
                    <a:gd name="T10" fmla="*/ 148 w 158"/>
                    <a:gd name="T11" fmla="*/ 34 h 90"/>
                    <a:gd name="T12" fmla="*/ 25 w 158"/>
                    <a:gd name="T13" fmla="*/ 90 h 90"/>
                    <a:gd name="T14" fmla="*/ 25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25" y="90"/>
                      </a:moveTo>
                      <a:lnTo>
                        <a:pt x="0" y="80"/>
                      </a:lnTo>
                      <a:lnTo>
                        <a:pt x="9" y="55"/>
                      </a:lnTo>
                      <a:lnTo>
                        <a:pt x="133" y="0"/>
                      </a:lnTo>
                      <a:lnTo>
                        <a:pt x="158" y="9"/>
                      </a:lnTo>
                      <a:lnTo>
                        <a:pt x="148" y="34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Freeform 84">
                  <a:extLst>
                    <a:ext uri="{FF2B5EF4-FFF2-40B4-BE49-F238E27FC236}">
                      <a16:creationId xmlns:a16="http://schemas.microsoft.com/office/drawing/2014/main" id="{25930E43-5F4F-258E-445A-97CAF0616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345" y="2316471"/>
                  <a:ext cx="236537" cy="160338"/>
                </a:xfrm>
                <a:custGeom>
                  <a:avLst/>
                  <a:gdLst>
                    <a:gd name="T0" fmla="*/ 26 w 149"/>
                    <a:gd name="T1" fmla="*/ 101 h 101"/>
                    <a:gd name="T2" fmla="*/ 0 w 149"/>
                    <a:gd name="T3" fmla="*/ 94 h 101"/>
                    <a:gd name="T4" fmla="*/ 7 w 149"/>
                    <a:gd name="T5" fmla="*/ 68 h 101"/>
                    <a:gd name="T6" fmla="*/ 124 w 149"/>
                    <a:gd name="T7" fmla="*/ 0 h 101"/>
                    <a:gd name="T8" fmla="*/ 149 w 149"/>
                    <a:gd name="T9" fmla="*/ 7 h 101"/>
                    <a:gd name="T10" fmla="*/ 143 w 149"/>
                    <a:gd name="T11" fmla="*/ 33 h 101"/>
                    <a:gd name="T12" fmla="*/ 26 w 149"/>
                    <a:gd name="T13" fmla="*/ 101 h 101"/>
                    <a:gd name="T14" fmla="*/ 26 w 149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01">
                      <a:moveTo>
                        <a:pt x="26" y="101"/>
                      </a:moveTo>
                      <a:lnTo>
                        <a:pt x="0" y="94"/>
                      </a:lnTo>
                      <a:lnTo>
                        <a:pt x="7" y="68"/>
                      </a:lnTo>
                      <a:lnTo>
                        <a:pt x="124" y="0"/>
                      </a:lnTo>
                      <a:lnTo>
                        <a:pt x="149" y="7"/>
                      </a:lnTo>
                      <a:lnTo>
                        <a:pt x="143" y="33"/>
                      </a:lnTo>
                      <a:lnTo>
                        <a:pt x="26" y="101"/>
                      </a:lnTo>
                      <a:lnTo>
                        <a:pt x="26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Freeform 85">
                  <a:extLst>
                    <a:ext uri="{FF2B5EF4-FFF2-40B4-BE49-F238E27FC236}">
                      <a16:creationId xmlns:a16="http://schemas.microsoft.com/office/drawing/2014/main" id="{892D8F31-1B9C-6265-BB1B-839347178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657" y="2235509"/>
                  <a:ext cx="222250" cy="174625"/>
                </a:xfrm>
                <a:custGeom>
                  <a:avLst/>
                  <a:gdLst>
                    <a:gd name="T0" fmla="*/ 26 w 140"/>
                    <a:gd name="T1" fmla="*/ 110 h 110"/>
                    <a:gd name="T2" fmla="*/ 0 w 140"/>
                    <a:gd name="T3" fmla="*/ 106 h 110"/>
                    <a:gd name="T4" fmla="*/ 4 w 140"/>
                    <a:gd name="T5" fmla="*/ 79 h 110"/>
                    <a:gd name="T6" fmla="*/ 113 w 140"/>
                    <a:gd name="T7" fmla="*/ 0 h 110"/>
                    <a:gd name="T8" fmla="*/ 140 w 140"/>
                    <a:gd name="T9" fmla="*/ 4 h 110"/>
                    <a:gd name="T10" fmla="*/ 135 w 140"/>
                    <a:gd name="T11" fmla="*/ 31 h 110"/>
                    <a:gd name="T12" fmla="*/ 26 w 140"/>
                    <a:gd name="T13" fmla="*/ 110 h 110"/>
                    <a:gd name="T14" fmla="*/ 26 w 140"/>
                    <a:gd name="T15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0">
                      <a:moveTo>
                        <a:pt x="26" y="110"/>
                      </a:moveTo>
                      <a:lnTo>
                        <a:pt x="0" y="106"/>
                      </a:lnTo>
                      <a:lnTo>
                        <a:pt x="4" y="79"/>
                      </a:lnTo>
                      <a:lnTo>
                        <a:pt x="113" y="0"/>
                      </a:lnTo>
                      <a:lnTo>
                        <a:pt x="140" y="4"/>
                      </a:lnTo>
                      <a:lnTo>
                        <a:pt x="135" y="31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" name="Freeform 86">
                  <a:extLst>
                    <a:ext uri="{FF2B5EF4-FFF2-40B4-BE49-F238E27FC236}">
                      <a16:creationId xmlns:a16="http://schemas.microsoft.com/office/drawing/2014/main" id="{6DAE6B78-81C6-5869-F340-A86BF7AED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1032" y="2159309"/>
                  <a:ext cx="204787" cy="188913"/>
                </a:xfrm>
                <a:custGeom>
                  <a:avLst/>
                  <a:gdLst>
                    <a:gd name="T0" fmla="*/ 27 w 129"/>
                    <a:gd name="T1" fmla="*/ 119 h 119"/>
                    <a:gd name="T2" fmla="*/ 0 w 129"/>
                    <a:gd name="T3" fmla="*/ 118 h 119"/>
                    <a:gd name="T4" fmla="*/ 2 w 129"/>
                    <a:gd name="T5" fmla="*/ 91 h 119"/>
                    <a:gd name="T6" fmla="*/ 102 w 129"/>
                    <a:gd name="T7" fmla="*/ 0 h 119"/>
                    <a:gd name="T8" fmla="*/ 129 w 129"/>
                    <a:gd name="T9" fmla="*/ 2 h 119"/>
                    <a:gd name="T10" fmla="*/ 128 w 129"/>
                    <a:gd name="T11" fmla="*/ 29 h 119"/>
                    <a:gd name="T12" fmla="*/ 27 w 129"/>
                    <a:gd name="T13" fmla="*/ 119 h 119"/>
                    <a:gd name="T14" fmla="*/ 27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27" y="119"/>
                      </a:moveTo>
                      <a:lnTo>
                        <a:pt x="0" y="118"/>
                      </a:lnTo>
                      <a:lnTo>
                        <a:pt x="2" y="91"/>
                      </a:lnTo>
                      <a:lnTo>
                        <a:pt x="102" y="0"/>
                      </a:lnTo>
                      <a:lnTo>
                        <a:pt x="129" y="2"/>
                      </a:lnTo>
                      <a:lnTo>
                        <a:pt x="128" y="29"/>
                      </a:lnTo>
                      <a:lnTo>
                        <a:pt x="27" y="119"/>
                      </a:lnTo>
                      <a:lnTo>
                        <a:pt x="27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7" name="Freeform 87">
                  <a:extLst>
                    <a:ext uri="{FF2B5EF4-FFF2-40B4-BE49-F238E27FC236}">
                      <a16:creationId xmlns:a16="http://schemas.microsoft.com/office/drawing/2014/main" id="{CA726E09-BA87-74A9-5729-9F0DC9F72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057" y="2089459"/>
                  <a:ext cx="188912" cy="204788"/>
                </a:xfrm>
                <a:custGeom>
                  <a:avLst/>
                  <a:gdLst>
                    <a:gd name="T0" fmla="*/ 2 w 119"/>
                    <a:gd name="T1" fmla="*/ 129 h 129"/>
                    <a:gd name="T2" fmla="*/ 0 w 119"/>
                    <a:gd name="T3" fmla="*/ 102 h 129"/>
                    <a:gd name="T4" fmla="*/ 91 w 119"/>
                    <a:gd name="T5" fmla="*/ 2 h 129"/>
                    <a:gd name="T6" fmla="*/ 118 w 119"/>
                    <a:gd name="T7" fmla="*/ 0 h 129"/>
                    <a:gd name="T8" fmla="*/ 119 w 119"/>
                    <a:gd name="T9" fmla="*/ 27 h 129"/>
                    <a:gd name="T10" fmla="*/ 29 w 119"/>
                    <a:gd name="T11" fmla="*/ 128 h 129"/>
                    <a:gd name="T12" fmla="*/ 2 w 119"/>
                    <a:gd name="T13" fmla="*/ 129 h 129"/>
                    <a:gd name="T14" fmla="*/ 2 w 119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9">
                      <a:moveTo>
                        <a:pt x="2" y="129"/>
                      </a:moveTo>
                      <a:lnTo>
                        <a:pt x="0" y="102"/>
                      </a:lnTo>
                      <a:lnTo>
                        <a:pt x="91" y="2"/>
                      </a:lnTo>
                      <a:lnTo>
                        <a:pt x="118" y="0"/>
                      </a:lnTo>
                      <a:lnTo>
                        <a:pt x="119" y="27"/>
                      </a:lnTo>
                      <a:lnTo>
                        <a:pt x="29" y="128"/>
                      </a:lnTo>
                      <a:lnTo>
                        <a:pt x="2" y="129"/>
                      </a:lnTo>
                      <a:lnTo>
                        <a:pt x="2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8" name="Freeform 88">
                  <a:extLst>
                    <a:ext uri="{FF2B5EF4-FFF2-40B4-BE49-F238E27FC236}">
                      <a16:creationId xmlns:a16="http://schemas.microsoft.com/office/drawing/2014/main" id="{1790617D-2E58-F183-7F2A-3EEC1AEC2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145" y="2025959"/>
                  <a:ext cx="176212" cy="222250"/>
                </a:xfrm>
                <a:custGeom>
                  <a:avLst/>
                  <a:gdLst>
                    <a:gd name="T0" fmla="*/ 5 w 111"/>
                    <a:gd name="T1" fmla="*/ 140 h 140"/>
                    <a:gd name="T2" fmla="*/ 0 w 111"/>
                    <a:gd name="T3" fmla="*/ 113 h 140"/>
                    <a:gd name="T4" fmla="*/ 80 w 111"/>
                    <a:gd name="T5" fmla="*/ 4 h 140"/>
                    <a:gd name="T6" fmla="*/ 107 w 111"/>
                    <a:gd name="T7" fmla="*/ 0 h 140"/>
                    <a:gd name="T8" fmla="*/ 111 w 111"/>
                    <a:gd name="T9" fmla="*/ 27 h 140"/>
                    <a:gd name="T10" fmla="*/ 32 w 111"/>
                    <a:gd name="T11" fmla="*/ 136 h 140"/>
                    <a:gd name="T12" fmla="*/ 5 w 111"/>
                    <a:gd name="T13" fmla="*/ 140 h 140"/>
                    <a:gd name="T14" fmla="*/ 5 w 111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40">
                      <a:moveTo>
                        <a:pt x="5" y="140"/>
                      </a:moveTo>
                      <a:lnTo>
                        <a:pt x="0" y="113"/>
                      </a:lnTo>
                      <a:lnTo>
                        <a:pt x="80" y="4"/>
                      </a:lnTo>
                      <a:lnTo>
                        <a:pt x="107" y="0"/>
                      </a:lnTo>
                      <a:lnTo>
                        <a:pt x="111" y="27"/>
                      </a:lnTo>
                      <a:lnTo>
                        <a:pt x="32" y="136"/>
                      </a:lnTo>
                      <a:lnTo>
                        <a:pt x="5" y="140"/>
                      </a:lnTo>
                      <a:lnTo>
                        <a:pt x="5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9" name="Freeform 89">
                  <a:extLst>
                    <a:ext uri="{FF2B5EF4-FFF2-40B4-BE49-F238E27FC236}">
                      <a16:creationId xmlns:a16="http://schemas.microsoft.com/office/drawing/2014/main" id="{76DAA947-466F-741A-F5C5-864BFDAB7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057" y="1970396"/>
                  <a:ext cx="160337" cy="238125"/>
                </a:xfrm>
                <a:custGeom>
                  <a:avLst/>
                  <a:gdLst>
                    <a:gd name="T0" fmla="*/ 7 w 101"/>
                    <a:gd name="T1" fmla="*/ 150 h 150"/>
                    <a:gd name="T2" fmla="*/ 0 w 101"/>
                    <a:gd name="T3" fmla="*/ 124 h 150"/>
                    <a:gd name="T4" fmla="*/ 67 w 101"/>
                    <a:gd name="T5" fmla="*/ 7 h 150"/>
                    <a:gd name="T6" fmla="*/ 94 w 101"/>
                    <a:gd name="T7" fmla="*/ 0 h 150"/>
                    <a:gd name="T8" fmla="*/ 101 w 101"/>
                    <a:gd name="T9" fmla="*/ 26 h 150"/>
                    <a:gd name="T10" fmla="*/ 33 w 101"/>
                    <a:gd name="T11" fmla="*/ 143 h 150"/>
                    <a:gd name="T12" fmla="*/ 7 w 101"/>
                    <a:gd name="T13" fmla="*/ 150 h 150"/>
                    <a:gd name="T14" fmla="*/ 7 w 10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50">
                      <a:moveTo>
                        <a:pt x="7" y="150"/>
                      </a:moveTo>
                      <a:lnTo>
                        <a:pt x="0" y="124"/>
                      </a:lnTo>
                      <a:lnTo>
                        <a:pt x="67" y="7"/>
                      </a:lnTo>
                      <a:lnTo>
                        <a:pt x="94" y="0"/>
                      </a:lnTo>
                      <a:lnTo>
                        <a:pt x="101" y="26"/>
                      </a:lnTo>
                      <a:lnTo>
                        <a:pt x="33" y="143"/>
                      </a:lnTo>
                      <a:lnTo>
                        <a:pt x="7" y="150"/>
                      </a:lnTo>
                      <a:lnTo>
                        <a:pt x="7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0" name="Freeform 90">
                  <a:extLst>
                    <a:ext uri="{FF2B5EF4-FFF2-40B4-BE49-F238E27FC236}">
                      <a16:creationId xmlns:a16="http://schemas.microsoft.com/office/drawing/2014/main" id="{6BA6F119-AA94-A98D-5C50-610EB8085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207" y="1924359"/>
                  <a:ext cx="142875" cy="250825"/>
                </a:xfrm>
                <a:custGeom>
                  <a:avLst/>
                  <a:gdLst>
                    <a:gd name="T0" fmla="*/ 10 w 90"/>
                    <a:gd name="T1" fmla="*/ 158 h 158"/>
                    <a:gd name="T2" fmla="*/ 0 w 90"/>
                    <a:gd name="T3" fmla="*/ 133 h 158"/>
                    <a:gd name="T4" fmla="*/ 55 w 90"/>
                    <a:gd name="T5" fmla="*/ 10 h 158"/>
                    <a:gd name="T6" fmla="*/ 80 w 90"/>
                    <a:gd name="T7" fmla="*/ 0 h 158"/>
                    <a:gd name="T8" fmla="*/ 90 w 90"/>
                    <a:gd name="T9" fmla="*/ 25 h 158"/>
                    <a:gd name="T10" fmla="*/ 35 w 90"/>
                    <a:gd name="T11" fmla="*/ 148 h 158"/>
                    <a:gd name="T12" fmla="*/ 10 w 90"/>
                    <a:gd name="T13" fmla="*/ 158 h 158"/>
                    <a:gd name="T14" fmla="*/ 10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10" y="158"/>
                      </a:moveTo>
                      <a:lnTo>
                        <a:pt x="0" y="133"/>
                      </a:lnTo>
                      <a:lnTo>
                        <a:pt x="55" y="10"/>
                      </a:lnTo>
                      <a:lnTo>
                        <a:pt x="80" y="0"/>
                      </a:lnTo>
                      <a:lnTo>
                        <a:pt x="90" y="25"/>
                      </a:lnTo>
                      <a:lnTo>
                        <a:pt x="35" y="148"/>
                      </a:lnTo>
                      <a:lnTo>
                        <a:pt x="10" y="158"/>
                      </a:lnTo>
                      <a:lnTo>
                        <a:pt x="10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Freeform 91">
                  <a:extLst>
                    <a:ext uri="{FF2B5EF4-FFF2-40B4-BE49-F238E27FC236}">
                      <a16:creationId xmlns:a16="http://schemas.microsoft.com/office/drawing/2014/main" id="{A6B024CD-9DE1-5191-32D2-2DCAF5E7B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8770" y="1887846"/>
                  <a:ext cx="122237" cy="261938"/>
                </a:xfrm>
                <a:custGeom>
                  <a:avLst/>
                  <a:gdLst>
                    <a:gd name="T0" fmla="*/ 12 w 77"/>
                    <a:gd name="T1" fmla="*/ 165 h 165"/>
                    <a:gd name="T2" fmla="*/ 0 w 77"/>
                    <a:gd name="T3" fmla="*/ 140 h 165"/>
                    <a:gd name="T4" fmla="*/ 41 w 77"/>
                    <a:gd name="T5" fmla="*/ 12 h 165"/>
                    <a:gd name="T6" fmla="*/ 65 w 77"/>
                    <a:gd name="T7" fmla="*/ 0 h 165"/>
                    <a:gd name="T8" fmla="*/ 77 w 77"/>
                    <a:gd name="T9" fmla="*/ 24 h 165"/>
                    <a:gd name="T10" fmla="*/ 36 w 77"/>
                    <a:gd name="T11" fmla="*/ 152 h 165"/>
                    <a:gd name="T12" fmla="*/ 12 w 77"/>
                    <a:gd name="T13" fmla="*/ 165 h 165"/>
                    <a:gd name="T14" fmla="*/ 12 w 77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65">
                      <a:moveTo>
                        <a:pt x="12" y="165"/>
                      </a:moveTo>
                      <a:lnTo>
                        <a:pt x="0" y="140"/>
                      </a:lnTo>
                      <a:lnTo>
                        <a:pt x="41" y="12"/>
                      </a:lnTo>
                      <a:lnTo>
                        <a:pt x="65" y="0"/>
                      </a:lnTo>
                      <a:lnTo>
                        <a:pt x="77" y="24"/>
                      </a:lnTo>
                      <a:lnTo>
                        <a:pt x="36" y="152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Freeform 92">
                  <a:extLst>
                    <a:ext uri="{FF2B5EF4-FFF2-40B4-BE49-F238E27FC236}">
                      <a16:creationId xmlns:a16="http://schemas.microsoft.com/office/drawing/2014/main" id="{0A941A17-94AF-37BB-1EEC-B19B44193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570" y="1860859"/>
                  <a:ext cx="104775" cy="268288"/>
                </a:xfrm>
                <a:custGeom>
                  <a:avLst/>
                  <a:gdLst>
                    <a:gd name="T0" fmla="*/ 15 w 66"/>
                    <a:gd name="T1" fmla="*/ 169 h 169"/>
                    <a:gd name="T2" fmla="*/ 0 w 66"/>
                    <a:gd name="T3" fmla="*/ 147 h 169"/>
                    <a:gd name="T4" fmla="*/ 28 w 66"/>
                    <a:gd name="T5" fmla="*/ 15 h 169"/>
                    <a:gd name="T6" fmla="*/ 51 w 66"/>
                    <a:gd name="T7" fmla="*/ 0 h 169"/>
                    <a:gd name="T8" fmla="*/ 66 w 66"/>
                    <a:gd name="T9" fmla="*/ 23 h 169"/>
                    <a:gd name="T10" fmla="*/ 38 w 66"/>
                    <a:gd name="T11" fmla="*/ 155 h 169"/>
                    <a:gd name="T12" fmla="*/ 15 w 66"/>
                    <a:gd name="T13" fmla="*/ 169 h 169"/>
                    <a:gd name="T14" fmla="*/ 15 w 66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69">
                      <a:moveTo>
                        <a:pt x="15" y="169"/>
                      </a:moveTo>
                      <a:lnTo>
                        <a:pt x="0" y="147"/>
                      </a:lnTo>
                      <a:lnTo>
                        <a:pt x="28" y="15"/>
                      </a:lnTo>
                      <a:lnTo>
                        <a:pt x="51" y="0"/>
                      </a:lnTo>
                      <a:lnTo>
                        <a:pt x="66" y="23"/>
                      </a:lnTo>
                      <a:lnTo>
                        <a:pt x="38" y="155"/>
                      </a:lnTo>
                      <a:lnTo>
                        <a:pt x="15" y="169"/>
                      </a:lnTo>
                      <a:lnTo>
                        <a:pt x="15" y="16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" name="Freeform 44">
                <a:extLst>
                  <a:ext uri="{FF2B5EF4-FFF2-40B4-BE49-F238E27FC236}">
                    <a16:creationId xmlns:a16="http://schemas.microsoft.com/office/drawing/2014/main" id="{46873675-48F5-6C24-1F62-B2968D528323}"/>
                  </a:ext>
                </a:extLst>
              </p:cNvPr>
              <p:cNvSpPr>
                <a:spLocks/>
              </p:cNvSpPr>
              <p:nvPr/>
            </p:nvSpPr>
            <p:spPr bwMode="auto">
              <a:xfrm rot="396334">
                <a:off x="1769847" y="2234797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44">
                <a:extLst>
                  <a:ext uri="{FF2B5EF4-FFF2-40B4-BE49-F238E27FC236}">
                    <a16:creationId xmlns:a16="http://schemas.microsoft.com/office/drawing/2014/main" id="{072E404C-9B17-DD13-562E-41C59157750B}"/>
                  </a:ext>
                </a:extLst>
              </p:cNvPr>
              <p:cNvSpPr>
                <a:spLocks/>
              </p:cNvSpPr>
              <p:nvPr/>
            </p:nvSpPr>
            <p:spPr bwMode="auto">
              <a:xfrm rot="502721">
                <a:off x="1837837" y="2145860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44">
                <a:extLst>
                  <a:ext uri="{FF2B5EF4-FFF2-40B4-BE49-F238E27FC236}">
                    <a16:creationId xmlns:a16="http://schemas.microsoft.com/office/drawing/2014/main" id="{1BC9E020-24A5-2BCE-ED7B-2E4996D1CE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74927">
                <a:off x="1921685" y="2078694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44">
                <a:extLst>
                  <a:ext uri="{FF2B5EF4-FFF2-40B4-BE49-F238E27FC236}">
                    <a16:creationId xmlns:a16="http://schemas.microsoft.com/office/drawing/2014/main" id="{B0678389-F5C2-7E08-DE7B-C74BA289B46F}"/>
                  </a:ext>
                </a:extLst>
              </p:cNvPr>
              <p:cNvSpPr>
                <a:spLocks/>
              </p:cNvSpPr>
              <p:nvPr/>
            </p:nvSpPr>
            <p:spPr bwMode="auto">
              <a:xfrm rot="1223968">
                <a:off x="1990023" y="2005655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44">
                <a:extLst>
                  <a:ext uri="{FF2B5EF4-FFF2-40B4-BE49-F238E27FC236}">
                    <a16:creationId xmlns:a16="http://schemas.microsoft.com/office/drawing/2014/main" id="{27A158D7-4E79-F228-EFE7-81C17EAE6C9E}"/>
                  </a:ext>
                </a:extLst>
              </p:cNvPr>
              <p:cNvSpPr>
                <a:spLocks/>
              </p:cNvSpPr>
              <p:nvPr/>
            </p:nvSpPr>
            <p:spPr bwMode="auto">
              <a:xfrm rot="4136142">
                <a:off x="2396562" y="1896353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Freeform 44">
                <a:extLst>
                  <a:ext uri="{FF2B5EF4-FFF2-40B4-BE49-F238E27FC236}">
                    <a16:creationId xmlns:a16="http://schemas.microsoft.com/office/drawing/2014/main" id="{813078EA-0BE3-FCC5-0F64-ECC09F6C7441}"/>
                  </a:ext>
                </a:extLst>
              </p:cNvPr>
              <p:cNvSpPr>
                <a:spLocks/>
              </p:cNvSpPr>
              <p:nvPr/>
            </p:nvSpPr>
            <p:spPr bwMode="auto">
              <a:xfrm rot="4355489">
                <a:off x="2475360" y="1905327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6BF4406-781A-43D2-DAAF-64FE8DF08F62}"/>
                </a:ext>
              </a:extLst>
            </p:cNvPr>
            <p:cNvSpPr>
              <a:spLocks/>
            </p:cNvSpPr>
            <p:nvPr/>
          </p:nvSpPr>
          <p:spPr bwMode="auto">
            <a:xfrm rot="1451558">
              <a:off x="2081839" y="1994499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E524443F-4C5E-4B8A-06E1-FA9654DCA87B}"/>
                </a:ext>
              </a:extLst>
            </p:cNvPr>
            <p:cNvSpPr>
              <a:spLocks/>
            </p:cNvSpPr>
            <p:nvPr/>
          </p:nvSpPr>
          <p:spPr bwMode="auto">
            <a:xfrm rot="1891911">
              <a:off x="2178245" y="1958410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2B07DF5D-B406-7143-3876-9567F360C5E2}"/>
                </a:ext>
              </a:extLst>
            </p:cNvPr>
            <p:cNvSpPr>
              <a:spLocks/>
            </p:cNvSpPr>
            <p:nvPr/>
          </p:nvSpPr>
          <p:spPr bwMode="auto">
            <a:xfrm rot="2512892">
              <a:off x="2262791" y="1909902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84" name="图片 283">
            <a:extLst>
              <a:ext uri="{FF2B5EF4-FFF2-40B4-BE49-F238E27FC236}">
                <a16:creationId xmlns:a16="http://schemas.microsoft.com/office/drawing/2014/main" id="{BB389B63-6272-4BC4-89B4-D2CBC6BBB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64" y="63174"/>
            <a:ext cx="7667536" cy="6709095"/>
          </a:xfrm>
          <a:prstGeom prst="rect">
            <a:avLst/>
          </a:prstGeom>
        </p:spPr>
      </p:pic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995575EE-DB10-A829-1184-DDE5E45F48B3}"/>
              </a:ext>
            </a:extLst>
          </p:cNvPr>
          <p:cNvSpPr/>
          <p:nvPr/>
        </p:nvSpPr>
        <p:spPr bwMode="auto">
          <a:xfrm>
            <a:off x="5604214" y="959406"/>
            <a:ext cx="578905" cy="4543113"/>
          </a:xfrm>
          <a:prstGeom prst="roundRect">
            <a:avLst/>
          </a:prstGeom>
          <a:noFill/>
          <a:ln w="90488" cap="rnd">
            <a:solidFill>
              <a:srgbClr val="F15A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/>
          </a:p>
        </p:txBody>
      </p:sp>
      <p:sp>
        <p:nvSpPr>
          <p:cNvPr id="288" name="右箭头 287">
            <a:extLst>
              <a:ext uri="{FF2B5EF4-FFF2-40B4-BE49-F238E27FC236}">
                <a16:creationId xmlns:a16="http://schemas.microsoft.com/office/drawing/2014/main" id="{7DFB6BB3-82E7-2F5C-4B36-AFC6628D545C}"/>
              </a:ext>
            </a:extLst>
          </p:cNvPr>
          <p:cNvSpPr/>
          <p:nvPr/>
        </p:nvSpPr>
        <p:spPr bwMode="auto">
          <a:xfrm rot="10800000" flipV="1">
            <a:off x="3492602" y="2994099"/>
            <a:ext cx="1879568" cy="45719"/>
          </a:xfrm>
          <a:prstGeom prst="rightArrow">
            <a:avLst/>
          </a:prstGeom>
          <a:noFill/>
          <a:ln w="90488" cap="rnd">
            <a:solidFill>
              <a:srgbClr val="F15A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4662B-D42E-1DFC-0979-C2D7520C1476}"/>
              </a:ext>
            </a:extLst>
          </p:cNvPr>
          <p:cNvGrpSpPr/>
          <p:nvPr/>
        </p:nvGrpSpPr>
        <p:grpSpPr>
          <a:xfrm>
            <a:off x="900017" y="45224"/>
            <a:ext cx="2208065" cy="6727045"/>
            <a:chOff x="911039" y="471837"/>
            <a:chExt cx="1261309" cy="6727045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EBF75DE-F1D1-F6CC-B465-5071EBAF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74" y="471837"/>
              <a:ext cx="1199395" cy="6727045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1C81E5C-6F39-C9EA-DEF2-FFC1617EFE43}"/>
                </a:ext>
              </a:extLst>
            </p:cNvPr>
            <p:cNvGrpSpPr/>
            <p:nvPr/>
          </p:nvGrpSpPr>
          <p:grpSpPr>
            <a:xfrm>
              <a:off x="911039" y="1011673"/>
              <a:ext cx="1261309" cy="2257134"/>
              <a:chOff x="1814983" y="2425971"/>
              <a:chExt cx="1261309" cy="2257134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CECDCBA-03E8-E2A6-19DB-6C676066FD04}"/>
                  </a:ext>
                </a:extLst>
              </p:cNvPr>
              <p:cNvSpPr txBox="1"/>
              <p:nvPr/>
            </p:nvSpPr>
            <p:spPr>
              <a:xfrm>
                <a:off x="1844591" y="2425971"/>
                <a:ext cx="11364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i="1" dirty="0"/>
                  <a:t>Gap to SAR</a:t>
                </a:r>
                <a:endParaRPr lang="zh-CN" altLang="en-US" sz="1100" b="1" i="1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4957D51-65A5-078F-6615-31DB0359CFA5}"/>
                  </a:ext>
                </a:extLst>
              </p:cNvPr>
              <p:cNvSpPr txBox="1"/>
              <p:nvPr/>
            </p:nvSpPr>
            <p:spPr>
              <a:xfrm>
                <a:off x="1939824" y="3279579"/>
                <a:ext cx="11364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i="1" dirty="0"/>
                  <a:t>Speed</a:t>
                </a:r>
                <a:endParaRPr lang="zh-CN" altLang="en-US" sz="1100" b="1" i="1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BBD0062-114E-828C-BB0A-B81850142907}"/>
                  </a:ext>
                </a:extLst>
              </p:cNvPr>
              <p:cNvSpPr txBox="1"/>
              <p:nvPr/>
            </p:nvSpPr>
            <p:spPr>
              <a:xfrm>
                <a:off x="1814983" y="4421495"/>
                <a:ext cx="11364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b="1" i="1" dirty="0"/>
                  <a:t>Throttle</a:t>
                </a:r>
                <a:endParaRPr lang="zh-CN" altLang="en-US" sz="1100" b="1" i="1" dirty="0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DC8E47E-2126-D6BF-819D-F3C485F21B79}"/>
                </a:ext>
              </a:extLst>
            </p:cNvPr>
            <p:cNvSpPr txBox="1"/>
            <p:nvPr/>
          </p:nvSpPr>
          <p:spPr>
            <a:xfrm>
              <a:off x="996613" y="4162453"/>
              <a:ext cx="1136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/>
                <a:t>Brake</a:t>
              </a:r>
              <a:endParaRPr lang="zh-CN" altLang="en-US" sz="1100" b="1" i="1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8A17B57-87A4-80F3-9976-337D896CE925}"/>
                </a:ext>
              </a:extLst>
            </p:cNvPr>
            <p:cNvSpPr txBox="1"/>
            <p:nvPr/>
          </p:nvSpPr>
          <p:spPr>
            <a:xfrm>
              <a:off x="997232" y="5472426"/>
              <a:ext cx="1136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/>
                <a:t>Gear</a:t>
              </a:r>
              <a:endParaRPr lang="zh-CN" altLang="en-US" sz="1100" b="1" i="1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011CA01-7D87-9D69-1A35-CB932AF264FA}"/>
                </a:ext>
              </a:extLst>
            </p:cNvPr>
            <p:cNvSpPr txBox="1"/>
            <p:nvPr/>
          </p:nvSpPr>
          <p:spPr>
            <a:xfrm>
              <a:off x="1035880" y="6718873"/>
              <a:ext cx="1136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 dirty="0"/>
                <a:t>RPM</a:t>
              </a:r>
              <a:endParaRPr lang="zh-CN" altLang="en-US" sz="1100" b="1" i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8276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69609">
        <p14:pan dir="u"/>
      </p:transition>
    </mc:Choice>
    <mc:Fallback>
      <p:transition spd="slow" advTm="696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图片 18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54" y="3052234"/>
            <a:ext cx="6180827" cy="4118941"/>
          </a:xfrm>
          <a:prstGeom prst="rect">
            <a:avLst/>
          </a:prstGeom>
        </p:spPr>
      </p:pic>
      <p:grpSp>
        <p:nvGrpSpPr>
          <p:cNvPr id="2765" name="组合 2764"/>
          <p:cNvGrpSpPr/>
          <p:nvPr/>
        </p:nvGrpSpPr>
        <p:grpSpPr>
          <a:xfrm rot="20520000">
            <a:off x="3227566" y="5159734"/>
            <a:ext cx="10192889" cy="2770084"/>
            <a:chOff x="1741718" y="2949520"/>
            <a:chExt cx="7914585" cy="2150918"/>
          </a:xfrm>
        </p:grpSpPr>
        <p:sp>
          <p:nvSpPr>
            <p:cNvPr id="2764" name="矩形 2763"/>
            <p:cNvSpPr/>
            <p:nvPr/>
          </p:nvSpPr>
          <p:spPr>
            <a:xfrm>
              <a:off x="1741718" y="2949520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1" name="矩形 2760"/>
            <p:cNvSpPr/>
            <p:nvPr/>
          </p:nvSpPr>
          <p:spPr>
            <a:xfrm>
              <a:off x="1786703" y="4681115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2" name="矩形 1161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3" name="矩形 1162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763" name="组合 2762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2762" name="矩形 2761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5" name="矩形 1164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矩形 1165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7" name="矩形 1166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矩形 1167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9" name="矩形 1168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矩形 1169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1" name="矩形 1170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矩形 1171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3" name="矩形 1172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矩形 1173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5" name="矩形 1174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矩形 1175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7" name="矩形 1176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矩形 1177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9" name="矩形 1178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矩形 1179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1" name="矩形 1180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矩形 1181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3" name="矩形 1182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矩形 1183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5" name="矩形 1184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6" name="矩形 1185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7" name="矩形 1186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2" name="矩形 1211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3" name="矩形 1212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4" name="矩形 1213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5" name="矩形 1214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6" name="矩形 1215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7" name="矩形 1216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8" name="矩形 1217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9" name="矩形 1218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0" name="矩形 1219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1" name="矩形 1220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2" name="矩形 1221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3" name="矩形 1222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4" name="矩形 1223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5" name="矩形 1224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6" name="矩形 1225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7" name="矩形 1226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8" name="矩形 1227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9" name="矩形 1228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0" name="矩形 1229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1" name="矩形 1230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2" name="矩形 1231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3" name="矩形 1232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4" name="矩形 1233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5" name="矩形 1234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4" name="矩形 1283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5" name="矩形 1284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6" name="矩形 1285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7" name="矩形 1286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8" name="矩形 1287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9" name="矩形 1288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1" name="矩形 1290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2" name="矩形 1291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3" name="矩形 1292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5" name="矩形 1294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7" name="矩形 1296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8" name="矩形 1297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9" name="矩形 1298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1" name="矩形 1300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2" name="矩形 1301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3" name="矩形 1302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4" name="矩形 1303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5" name="矩形 1304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6" name="矩形 1305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7" name="矩形 1306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8" name="矩形 1307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9" name="矩形 1308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0" name="矩形 1309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1" name="矩形 1310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2" name="矩形 1311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3" name="矩形 1312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5" name="矩形 1314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6" name="矩形 1315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7" name="矩形 1316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8" name="矩形 1317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9" name="矩形 1318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0" name="矩形 1319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1" name="矩形 1320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2" name="矩形 1321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3" name="矩形 1322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4" name="矩形 1323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5" name="矩形 1324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6" name="矩形 1325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7" name="矩形 1326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8" name="矩形 1327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9" name="矩形 1328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0" name="矩形 1329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1" name="矩形 1330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45" name="组合 1344"/>
          <p:cNvGrpSpPr/>
          <p:nvPr/>
        </p:nvGrpSpPr>
        <p:grpSpPr>
          <a:xfrm rot="20520000">
            <a:off x="-1350687" y="-1058983"/>
            <a:ext cx="10167379" cy="2770084"/>
            <a:chOff x="1749958" y="2867891"/>
            <a:chExt cx="7894777" cy="2150918"/>
          </a:xfrm>
        </p:grpSpPr>
        <p:sp>
          <p:nvSpPr>
            <p:cNvPr id="1346" name="矩形 1345"/>
            <p:cNvSpPr/>
            <p:nvPr/>
          </p:nvSpPr>
          <p:spPr>
            <a:xfrm>
              <a:off x="1749958" y="2867891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7" name="矩形 1346"/>
            <p:cNvSpPr/>
            <p:nvPr/>
          </p:nvSpPr>
          <p:spPr>
            <a:xfrm>
              <a:off x="1770739" y="3205727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8" name="矩形 1347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49" name="矩形 1348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50" name="组合 1349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1351" name="矩形 1350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2" name="矩形 1351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3" name="矩形 1352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4" name="矩形 1353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5" name="矩形 1354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6" name="矩形 1355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7" name="矩形 1356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8" name="矩形 1357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9" name="矩形 1358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0" name="矩形 1359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1" name="矩形 1360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2" name="矩形 1361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3" name="矩形 1362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4" name="矩形 1363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5" name="矩形 1364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6" name="矩形 1365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7" name="矩形 1366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8" name="矩形 1367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9" name="矩形 1368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0" name="矩形 1369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1" name="矩形 1370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2" name="矩形 1371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3" name="矩形 1372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4" name="矩形 1373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5" name="矩形 1374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6" name="矩形 1375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7" name="矩形 1376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8" name="矩形 1377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9" name="矩形 1378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0" name="矩形 1379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1" name="矩形 1380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2" name="矩形 1381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3" name="矩形 1382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4" name="矩形 1383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5" name="矩形 1384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6" name="矩形 1385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7" name="矩形 1386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8" name="矩形 1387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9" name="矩形 1388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0" name="矩形 1389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1" name="矩形 1390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2" name="矩形 1391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3" name="矩形 1392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4" name="矩形 1393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5" name="矩形 1394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6" name="矩形 1395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7" name="矩形 1396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8" name="矩形 1397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9" name="矩形 1398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0" name="矩形 1399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1" name="矩形 1400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2" name="矩形 1401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3" name="矩形 1402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4" name="矩形 1403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5" name="矩形 1404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6" name="矩形 1405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7" name="矩形 1406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4" name="矩形 1663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矩形 1664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6" name="矩形 1665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矩形 1666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8" name="矩形 1667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矩形 1668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0" name="矩形 1669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矩形 1670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2" name="矩形 1671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矩形 1672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4" name="矩形 1673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矩形 1674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6" name="矩形 1675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矩形 1676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8" name="矩形 1677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矩形 1678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0" name="矩形 1679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矩形 1680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2" name="矩形 1681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矩形 1682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4" name="矩形 1683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矩形 1684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6" name="矩形 1685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矩形 1686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8" name="矩形 1687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矩形 1688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0" name="矩形 1689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矩形 1690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2" name="矩形 1691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矩形 1692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4" name="矩形 1693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矩形 1694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6" name="矩形 1695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矩形 1696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8" name="矩形 1697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矩形 1698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0" name="矩形 1699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矩形 1700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2" name="矩形 1701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2" name="组合 251"/>
          <p:cNvGrpSpPr/>
          <p:nvPr/>
        </p:nvGrpSpPr>
        <p:grpSpPr>
          <a:xfrm>
            <a:off x="3506287" y="1495231"/>
            <a:ext cx="9817690" cy="1819208"/>
            <a:chOff x="938926" y="892430"/>
            <a:chExt cx="14899023" cy="2760779"/>
          </a:xfrm>
        </p:grpSpPr>
        <p:grpSp>
          <p:nvGrpSpPr>
            <p:cNvPr id="253" name="组合 252"/>
            <p:cNvGrpSpPr/>
            <p:nvPr/>
          </p:nvGrpSpPr>
          <p:grpSpPr>
            <a:xfrm>
              <a:off x="938926" y="1515042"/>
              <a:ext cx="4197703" cy="2060884"/>
              <a:chOff x="2305050" y="1651000"/>
              <a:chExt cx="7243032" cy="3556000"/>
            </a:xfrm>
          </p:grpSpPr>
          <p:sp>
            <p:nvSpPr>
              <p:cNvPr id="261" name="Freeform 5"/>
              <p:cNvSpPr>
                <a:spLocks/>
              </p:cNvSpPr>
              <p:nvPr/>
            </p:nvSpPr>
            <p:spPr bwMode="auto">
              <a:xfrm>
                <a:off x="2819400" y="1651000"/>
                <a:ext cx="3927475" cy="2806700"/>
              </a:xfrm>
              <a:custGeom>
                <a:avLst/>
                <a:gdLst>
                  <a:gd name="T0" fmla="*/ 523 w 1046"/>
                  <a:gd name="T1" fmla="*/ 0 h 746"/>
                  <a:gd name="T2" fmla="*/ 0 w 1046"/>
                  <a:gd name="T3" fmla="*/ 746 h 746"/>
                  <a:gd name="T4" fmla="*/ 275 w 1046"/>
                  <a:gd name="T5" fmla="*/ 746 h 746"/>
                  <a:gd name="T6" fmla="*/ 423 w 1046"/>
                  <a:gd name="T7" fmla="*/ 534 h 746"/>
                  <a:gd name="T8" fmla="*/ 618 w 1046"/>
                  <a:gd name="T9" fmla="*/ 534 h 746"/>
                  <a:gd name="T10" fmla="*/ 760 w 1046"/>
                  <a:gd name="T11" fmla="*/ 332 h 746"/>
                  <a:gd name="T12" fmla="*/ 565 w 1046"/>
                  <a:gd name="T13" fmla="*/ 332 h 746"/>
                  <a:gd name="T14" fmla="*/ 662 w 1046"/>
                  <a:gd name="T15" fmla="*/ 193 h 746"/>
                  <a:gd name="T16" fmla="*/ 1046 w 1046"/>
                  <a:gd name="T17" fmla="*/ 0 h 746"/>
                  <a:gd name="T18" fmla="*/ 523 w 1046"/>
                  <a:gd name="T1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6" h="746">
                    <a:moveTo>
                      <a:pt x="523" y="0"/>
                    </a:moveTo>
                    <a:cubicBezTo>
                      <a:pt x="0" y="746"/>
                      <a:pt x="0" y="746"/>
                      <a:pt x="0" y="746"/>
                    </a:cubicBezTo>
                    <a:cubicBezTo>
                      <a:pt x="275" y="746"/>
                      <a:pt x="275" y="746"/>
                      <a:pt x="275" y="746"/>
                    </a:cubicBezTo>
                    <a:cubicBezTo>
                      <a:pt x="423" y="534"/>
                      <a:pt x="423" y="534"/>
                      <a:pt x="423" y="534"/>
                    </a:cubicBezTo>
                    <a:cubicBezTo>
                      <a:pt x="618" y="534"/>
                      <a:pt x="618" y="534"/>
                      <a:pt x="618" y="534"/>
                    </a:cubicBezTo>
                    <a:cubicBezTo>
                      <a:pt x="760" y="332"/>
                      <a:pt x="760" y="332"/>
                      <a:pt x="760" y="332"/>
                    </a:cubicBezTo>
                    <a:cubicBezTo>
                      <a:pt x="565" y="332"/>
                      <a:pt x="565" y="332"/>
                      <a:pt x="565" y="33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827" y="193"/>
                      <a:pt x="949" y="98"/>
                      <a:pt x="1046" y="0"/>
                    </a:cubicBezTo>
                    <a:lnTo>
                      <a:pt x="523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Freeform 6"/>
              <p:cNvSpPr>
                <a:spLocks/>
              </p:cNvSpPr>
              <p:nvPr/>
            </p:nvSpPr>
            <p:spPr bwMode="auto">
              <a:xfrm>
                <a:off x="6038118" y="3641724"/>
                <a:ext cx="2117727" cy="815976"/>
              </a:xfrm>
              <a:custGeom>
                <a:avLst/>
                <a:gdLst>
                  <a:gd name="T0" fmla="*/ 1242 w 1334"/>
                  <a:gd name="T1" fmla="*/ 194 h 514"/>
                  <a:gd name="T2" fmla="*/ 1244 w 1334"/>
                  <a:gd name="T3" fmla="*/ 190 h 514"/>
                  <a:gd name="T4" fmla="*/ 395 w 1334"/>
                  <a:gd name="T5" fmla="*/ 133 h 514"/>
                  <a:gd name="T6" fmla="*/ 399 w 1334"/>
                  <a:gd name="T7" fmla="*/ 128 h 514"/>
                  <a:gd name="T8" fmla="*/ 1329 w 1334"/>
                  <a:gd name="T9" fmla="*/ 66 h 514"/>
                  <a:gd name="T10" fmla="*/ 1334 w 1334"/>
                  <a:gd name="T11" fmla="*/ 62 h 514"/>
                  <a:gd name="T12" fmla="*/ 359 w 1334"/>
                  <a:gd name="T13" fmla="*/ 0 h 514"/>
                  <a:gd name="T14" fmla="*/ 0 w 1334"/>
                  <a:gd name="T15" fmla="*/ 514 h 514"/>
                  <a:gd name="T16" fmla="*/ 1064 w 1334"/>
                  <a:gd name="T17" fmla="*/ 448 h 514"/>
                  <a:gd name="T18" fmla="*/ 1066 w 1334"/>
                  <a:gd name="T19" fmla="*/ 443 h 514"/>
                  <a:gd name="T20" fmla="*/ 217 w 1334"/>
                  <a:gd name="T21" fmla="*/ 386 h 514"/>
                  <a:gd name="T22" fmla="*/ 220 w 1334"/>
                  <a:gd name="T23" fmla="*/ 382 h 514"/>
                  <a:gd name="T24" fmla="*/ 1152 w 1334"/>
                  <a:gd name="T25" fmla="*/ 320 h 514"/>
                  <a:gd name="T26" fmla="*/ 1156 w 1334"/>
                  <a:gd name="T27" fmla="*/ 315 h 514"/>
                  <a:gd name="T28" fmla="*/ 307 w 1334"/>
                  <a:gd name="T29" fmla="*/ 258 h 514"/>
                  <a:gd name="T30" fmla="*/ 310 w 1334"/>
                  <a:gd name="T31" fmla="*/ 254 h 514"/>
                  <a:gd name="T32" fmla="*/ 1242 w 1334"/>
                  <a:gd name="T33" fmla="*/ 19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4" h="514">
                    <a:moveTo>
                      <a:pt x="1242" y="194"/>
                    </a:moveTo>
                    <a:lnTo>
                      <a:pt x="1244" y="190"/>
                    </a:lnTo>
                    <a:lnTo>
                      <a:pt x="395" y="133"/>
                    </a:lnTo>
                    <a:lnTo>
                      <a:pt x="399" y="128"/>
                    </a:lnTo>
                    <a:lnTo>
                      <a:pt x="1329" y="66"/>
                    </a:lnTo>
                    <a:lnTo>
                      <a:pt x="1334" y="62"/>
                    </a:lnTo>
                    <a:lnTo>
                      <a:pt x="359" y="0"/>
                    </a:lnTo>
                    <a:lnTo>
                      <a:pt x="0" y="514"/>
                    </a:lnTo>
                    <a:lnTo>
                      <a:pt x="1064" y="448"/>
                    </a:lnTo>
                    <a:lnTo>
                      <a:pt x="1066" y="443"/>
                    </a:lnTo>
                    <a:lnTo>
                      <a:pt x="217" y="386"/>
                    </a:lnTo>
                    <a:lnTo>
                      <a:pt x="220" y="382"/>
                    </a:lnTo>
                    <a:lnTo>
                      <a:pt x="1152" y="320"/>
                    </a:lnTo>
                    <a:lnTo>
                      <a:pt x="1156" y="315"/>
                    </a:lnTo>
                    <a:lnTo>
                      <a:pt x="307" y="258"/>
                    </a:lnTo>
                    <a:lnTo>
                      <a:pt x="310" y="254"/>
                    </a:lnTo>
                    <a:lnTo>
                      <a:pt x="1242" y="19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Freeform 7"/>
              <p:cNvSpPr>
                <a:spLocks/>
              </p:cNvSpPr>
              <p:nvPr/>
            </p:nvSpPr>
            <p:spPr bwMode="auto">
              <a:xfrm>
                <a:off x="5826982" y="1651000"/>
                <a:ext cx="3721100" cy="2009774"/>
              </a:xfrm>
              <a:custGeom>
                <a:avLst/>
                <a:gdLst>
                  <a:gd name="T0" fmla="*/ 1727 w 2344"/>
                  <a:gd name="T1" fmla="*/ 944 h 1266"/>
                  <a:gd name="T2" fmla="*/ 1729 w 2344"/>
                  <a:gd name="T3" fmla="*/ 939 h 1266"/>
                  <a:gd name="T4" fmla="*/ 398 w 2344"/>
                  <a:gd name="T5" fmla="*/ 887 h 1266"/>
                  <a:gd name="T6" fmla="*/ 400 w 2344"/>
                  <a:gd name="T7" fmla="*/ 882 h 1266"/>
                  <a:gd name="T8" fmla="*/ 1815 w 2344"/>
                  <a:gd name="T9" fmla="*/ 818 h 1266"/>
                  <a:gd name="T10" fmla="*/ 1817 w 2344"/>
                  <a:gd name="T11" fmla="*/ 813 h 1266"/>
                  <a:gd name="T12" fmla="*/ 485 w 2344"/>
                  <a:gd name="T13" fmla="*/ 761 h 1266"/>
                  <a:gd name="T14" fmla="*/ 487 w 2344"/>
                  <a:gd name="T15" fmla="*/ 756 h 1266"/>
                  <a:gd name="T16" fmla="*/ 1902 w 2344"/>
                  <a:gd name="T17" fmla="*/ 692 h 1266"/>
                  <a:gd name="T18" fmla="*/ 1904 w 2344"/>
                  <a:gd name="T19" fmla="*/ 688 h 1266"/>
                  <a:gd name="T20" fmla="*/ 573 w 2344"/>
                  <a:gd name="T21" fmla="*/ 635 h 1266"/>
                  <a:gd name="T22" fmla="*/ 575 w 2344"/>
                  <a:gd name="T23" fmla="*/ 631 h 1266"/>
                  <a:gd name="T24" fmla="*/ 1990 w 2344"/>
                  <a:gd name="T25" fmla="*/ 567 h 1266"/>
                  <a:gd name="T26" fmla="*/ 1994 w 2344"/>
                  <a:gd name="T27" fmla="*/ 562 h 1266"/>
                  <a:gd name="T28" fmla="*/ 660 w 2344"/>
                  <a:gd name="T29" fmla="*/ 510 h 1266"/>
                  <a:gd name="T30" fmla="*/ 665 w 2344"/>
                  <a:gd name="T31" fmla="*/ 505 h 1266"/>
                  <a:gd name="T32" fmla="*/ 2079 w 2344"/>
                  <a:gd name="T33" fmla="*/ 441 h 1266"/>
                  <a:gd name="T34" fmla="*/ 2082 w 2344"/>
                  <a:gd name="T35" fmla="*/ 436 h 1266"/>
                  <a:gd name="T36" fmla="*/ 748 w 2344"/>
                  <a:gd name="T37" fmla="*/ 384 h 1266"/>
                  <a:gd name="T38" fmla="*/ 752 w 2344"/>
                  <a:gd name="T39" fmla="*/ 379 h 1266"/>
                  <a:gd name="T40" fmla="*/ 2167 w 2344"/>
                  <a:gd name="T41" fmla="*/ 315 h 1266"/>
                  <a:gd name="T42" fmla="*/ 2169 w 2344"/>
                  <a:gd name="T43" fmla="*/ 311 h 1266"/>
                  <a:gd name="T44" fmla="*/ 838 w 2344"/>
                  <a:gd name="T45" fmla="*/ 256 h 1266"/>
                  <a:gd name="T46" fmla="*/ 840 w 2344"/>
                  <a:gd name="T47" fmla="*/ 254 h 1266"/>
                  <a:gd name="T48" fmla="*/ 2255 w 2344"/>
                  <a:gd name="T49" fmla="*/ 190 h 1266"/>
                  <a:gd name="T50" fmla="*/ 2257 w 2344"/>
                  <a:gd name="T51" fmla="*/ 185 h 1266"/>
                  <a:gd name="T52" fmla="*/ 925 w 2344"/>
                  <a:gd name="T53" fmla="*/ 133 h 1266"/>
                  <a:gd name="T54" fmla="*/ 927 w 2344"/>
                  <a:gd name="T55" fmla="*/ 128 h 1266"/>
                  <a:gd name="T56" fmla="*/ 2342 w 2344"/>
                  <a:gd name="T57" fmla="*/ 64 h 1266"/>
                  <a:gd name="T58" fmla="*/ 2344 w 2344"/>
                  <a:gd name="T59" fmla="*/ 59 h 1266"/>
                  <a:gd name="T60" fmla="*/ 887 w 2344"/>
                  <a:gd name="T61" fmla="*/ 0 h 1266"/>
                  <a:gd name="T62" fmla="*/ 0 w 2344"/>
                  <a:gd name="T63" fmla="*/ 1266 h 1266"/>
                  <a:gd name="T64" fmla="*/ 1552 w 2344"/>
                  <a:gd name="T65" fmla="*/ 1195 h 1266"/>
                  <a:gd name="T66" fmla="*/ 1554 w 2344"/>
                  <a:gd name="T67" fmla="*/ 1190 h 1266"/>
                  <a:gd name="T68" fmla="*/ 223 w 2344"/>
                  <a:gd name="T69" fmla="*/ 1138 h 1266"/>
                  <a:gd name="T70" fmla="*/ 225 w 2344"/>
                  <a:gd name="T71" fmla="*/ 1133 h 1266"/>
                  <a:gd name="T72" fmla="*/ 1639 w 2344"/>
                  <a:gd name="T73" fmla="*/ 1069 h 1266"/>
                  <a:gd name="T74" fmla="*/ 1642 w 2344"/>
                  <a:gd name="T75" fmla="*/ 1064 h 1266"/>
                  <a:gd name="T76" fmla="*/ 310 w 2344"/>
                  <a:gd name="T77" fmla="*/ 1012 h 1266"/>
                  <a:gd name="T78" fmla="*/ 312 w 2344"/>
                  <a:gd name="T79" fmla="*/ 1008 h 1266"/>
                  <a:gd name="T80" fmla="*/ 1727 w 2344"/>
                  <a:gd name="T81" fmla="*/ 94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44" h="1266">
                    <a:moveTo>
                      <a:pt x="1727" y="944"/>
                    </a:moveTo>
                    <a:lnTo>
                      <a:pt x="1729" y="939"/>
                    </a:lnTo>
                    <a:lnTo>
                      <a:pt x="398" y="887"/>
                    </a:lnTo>
                    <a:lnTo>
                      <a:pt x="400" y="882"/>
                    </a:lnTo>
                    <a:lnTo>
                      <a:pt x="1815" y="818"/>
                    </a:lnTo>
                    <a:lnTo>
                      <a:pt x="1817" y="813"/>
                    </a:lnTo>
                    <a:lnTo>
                      <a:pt x="485" y="761"/>
                    </a:lnTo>
                    <a:lnTo>
                      <a:pt x="487" y="756"/>
                    </a:lnTo>
                    <a:lnTo>
                      <a:pt x="1902" y="692"/>
                    </a:lnTo>
                    <a:lnTo>
                      <a:pt x="1904" y="688"/>
                    </a:lnTo>
                    <a:lnTo>
                      <a:pt x="573" y="635"/>
                    </a:lnTo>
                    <a:lnTo>
                      <a:pt x="575" y="631"/>
                    </a:lnTo>
                    <a:lnTo>
                      <a:pt x="1990" y="567"/>
                    </a:lnTo>
                    <a:lnTo>
                      <a:pt x="1994" y="562"/>
                    </a:lnTo>
                    <a:lnTo>
                      <a:pt x="660" y="510"/>
                    </a:lnTo>
                    <a:lnTo>
                      <a:pt x="665" y="505"/>
                    </a:lnTo>
                    <a:lnTo>
                      <a:pt x="2079" y="441"/>
                    </a:lnTo>
                    <a:lnTo>
                      <a:pt x="2082" y="436"/>
                    </a:lnTo>
                    <a:lnTo>
                      <a:pt x="748" y="384"/>
                    </a:lnTo>
                    <a:lnTo>
                      <a:pt x="752" y="379"/>
                    </a:lnTo>
                    <a:lnTo>
                      <a:pt x="2167" y="315"/>
                    </a:lnTo>
                    <a:lnTo>
                      <a:pt x="2169" y="311"/>
                    </a:lnTo>
                    <a:lnTo>
                      <a:pt x="838" y="256"/>
                    </a:lnTo>
                    <a:lnTo>
                      <a:pt x="840" y="254"/>
                    </a:lnTo>
                    <a:lnTo>
                      <a:pt x="2255" y="190"/>
                    </a:lnTo>
                    <a:lnTo>
                      <a:pt x="2257" y="185"/>
                    </a:lnTo>
                    <a:lnTo>
                      <a:pt x="925" y="133"/>
                    </a:lnTo>
                    <a:lnTo>
                      <a:pt x="927" y="128"/>
                    </a:lnTo>
                    <a:lnTo>
                      <a:pt x="2342" y="64"/>
                    </a:lnTo>
                    <a:lnTo>
                      <a:pt x="2344" y="59"/>
                    </a:lnTo>
                    <a:lnTo>
                      <a:pt x="887" y="0"/>
                    </a:lnTo>
                    <a:lnTo>
                      <a:pt x="0" y="1266"/>
                    </a:lnTo>
                    <a:lnTo>
                      <a:pt x="1552" y="1195"/>
                    </a:lnTo>
                    <a:lnTo>
                      <a:pt x="1554" y="1190"/>
                    </a:lnTo>
                    <a:lnTo>
                      <a:pt x="223" y="1138"/>
                    </a:lnTo>
                    <a:lnTo>
                      <a:pt x="225" y="1133"/>
                    </a:lnTo>
                    <a:lnTo>
                      <a:pt x="1639" y="1069"/>
                    </a:lnTo>
                    <a:lnTo>
                      <a:pt x="1642" y="1064"/>
                    </a:lnTo>
                    <a:lnTo>
                      <a:pt x="310" y="1012"/>
                    </a:lnTo>
                    <a:lnTo>
                      <a:pt x="312" y="1008"/>
                    </a:lnTo>
                    <a:lnTo>
                      <a:pt x="1727" y="94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Freeform 8"/>
              <p:cNvSpPr>
                <a:spLocks/>
              </p:cNvSpPr>
              <p:nvPr/>
            </p:nvSpPr>
            <p:spPr bwMode="auto">
              <a:xfrm>
                <a:off x="5613400" y="4737100"/>
                <a:ext cx="571500" cy="458788"/>
              </a:xfrm>
              <a:custGeom>
                <a:avLst/>
                <a:gdLst>
                  <a:gd name="T0" fmla="*/ 115 w 152"/>
                  <a:gd name="T1" fmla="*/ 0 h 122"/>
                  <a:gd name="T2" fmla="*/ 64 w 152"/>
                  <a:gd name="T3" fmla="*/ 24 h 122"/>
                  <a:gd name="T4" fmla="*/ 45 w 152"/>
                  <a:gd name="T5" fmla="*/ 50 h 122"/>
                  <a:gd name="T6" fmla="*/ 74 w 152"/>
                  <a:gd name="T7" fmla="*/ 50 h 122"/>
                  <a:gd name="T8" fmla="*/ 47 w 152"/>
                  <a:gd name="T9" fmla="*/ 90 h 122"/>
                  <a:gd name="T10" fmla="*/ 23 w 152"/>
                  <a:gd name="T11" fmla="*/ 90 h 122"/>
                  <a:gd name="T12" fmla="*/ 0 w 152"/>
                  <a:gd name="T13" fmla="*/ 122 h 122"/>
                  <a:gd name="T14" fmla="*/ 93 w 152"/>
                  <a:gd name="T15" fmla="*/ 122 h 122"/>
                  <a:gd name="T16" fmla="*/ 116 w 152"/>
                  <a:gd name="T17" fmla="*/ 90 h 122"/>
                  <a:gd name="T18" fmla="*/ 89 w 152"/>
                  <a:gd name="T19" fmla="*/ 90 h 122"/>
                  <a:gd name="T20" fmla="*/ 152 w 152"/>
                  <a:gd name="T21" fmla="*/ 0 h 122"/>
                  <a:gd name="T22" fmla="*/ 115 w 152"/>
                  <a:gd name="T2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2" h="122">
                    <a:moveTo>
                      <a:pt x="115" y="0"/>
                    </a:moveTo>
                    <a:cubicBezTo>
                      <a:pt x="99" y="15"/>
                      <a:pt x="87" y="24"/>
                      <a:pt x="64" y="24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5" name="Freeform 9"/>
              <p:cNvSpPr>
                <a:spLocks/>
              </p:cNvSpPr>
              <p:nvPr/>
            </p:nvSpPr>
            <p:spPr bwMode="auto">
              <a:xfrm>
                <a:off x="4686300" y="4759325"/>
                <a:ext cx="454025" cy="436563"/>
              </a:xfrm>
              <a:custGeom>
                <a:avLst/>
                <a:gdLst>
                  <a:gd name="T0" fmla="*/ 286 w 286"/>
                  <a:gd name="T1" fmla="*/ 0 h 275"/>
                  <a:gd name="T2" fmla="*/ 191 w 286"/>
                  <a:gd name="T3" fmla="*/ 0 h 275"/>
                  <a:gd name="T4" fmla="*/ 0 w 286"/>
                  <a:gd name="T5" fmla="*/ 275 h 275"/>
                  <a:gd name="T6" fmla="*/ 94 w 286"/>
                  <a:gd name="T7" fmla="*/ 275 h 275"/>
                  <a:gd name="T8" fmla="*/ 286 w 286"/>
                  <a:gd name="T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275">
                    <a:moveTo>
                      <a:pt x="286" y="0"/>
                    </a:moveTo>
                    <a:lnTo>
                      <a:pt x="191" y="0"/>
                    </a:lnTo>
                    <a:lnTo>
                      <a:pt x="0" y="275"/>
                    </a:lnTo>
                    <a:lnTo>
                      <a:pt x="94" y="27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6" name="Freeform 10"/>
              <p:cNvSpPr>
                <a:spLocks/>
              </p:cNvSpPr>
              <p:nvPr/>
            </p:nvSpPr>
            <p:spPr bwMode="auto">
              <a:xfrm>
                <a:off x="4249738" y="4860925"/>
                <a:ext cx="563563" cy="346075"/>
              </a:xfrm>
              <a:custGeom>
                <a:avLst/>
                <a:gdLst>
                  <a:gd name="T0" fmla="*/ 44 w 150"/>
                  <a:gd name="T1" fmla="*/ 91 h 92"/>
                  <a:gd name="T2" fmla="*/ 107 w 150"/>
                  <a:gd name="T3" fmla="*/ 61 h 92"/>
                  <a:gd name="T4" fmla="*/ 150 w 150"/>
                  <a:gd name="T5" fmla="*/ 0 h 92"/>
                  <a:gd name="T6" fmla="*/ 110 w 150"/>
                  <a:gd name="T7" fmla="*/ 0 h 92"/>
                  <a:gd name="T8" fmla="*/ 73 w 150"/>
                  <a:gd name="T9" fmla="*/ 54 h 92"/>
                  <a:gd name="T10" fmla="*/ 55 w 150"/>
                  <a:gd name="T11" fmla="*/ 53 h 92"/>
                  <a:gd name="T12" fmla="*/ 92 w 150"/>
                  <a:gd name="T13" fmla="*/ 0 h 92"/>
                  <a:gd name="T14" fmla="*/ 52 w 150"/>
                  <a:gd name="T15" fmla="*/ 0 h 92"/>
                  <a:gd name="T16" fmla="*/ 19 w 150"/>
                  <a:gd name="T17" fmla="*/ 48 h 92"/>
                  <a:gd name="T18" fmla="*/ 44 w 150"/>
                  <a:gd name="T1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92">
                    <a:moveTo>
                      <a:pt x="44" y="91"/>
                    </a:moveTo>
                    <a:cubicBezTo>
                      <a:pt x="58" y="91"/>
                      <a:pt x="86" y="92"/>
                      <a:pt x="107" y="61"/>
                    </a:cubicBezTo>
                    <a:cubicBezTo>
                      <a:pt x="116" y="48"/>
                      <a:pt x="150" y="0"/>
                      <a:pt x="15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76" y="50"/>
                      <a:pt x="73" y="54"/>
                    </a:cubicBezTo>
                    <a:cubicBezTo>
                      <a:pt x="62" y="69"/>
                      <a:pt x="49" y="62"/>
                      <a:pt x="55" y="53"/>
                    </a:cubicBezTo>
                    <a:cubicBezTo>
                      <a:pt x="59" y="48"/>
                      <a:pt x="92" y="0"/>
                      <a:pt x="9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26" y="37"/>
                      <a:pt x="19" y="48"/>
                    </a:cubicBezTo>
                    <a:cubicBezTo>
                      <a:pt x="0" y="74"/>
                      <a:pt x="20" y="91"/>
                      <a:pt x="44" y="91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/>
              </a:p>
            </p:txBody>
          </p:sp>
          <p:sp>
            <p:nvSpPr>
              <p:cNvPr id="267" name="Freeform 11"/>
              <p:cNvSpPr>
                <a:spLocks/>
              </p:cNvSpPr>
              <p:nvPr/>
            </p:nvSpPr>
            <p:spPr bwMode="auto">
              <a:xfrm>
                <a:off x="2305050" y="4706938"/>
                <a:ext cx="654050" cy="488950"/>
              </a:xfrm>
              <a:custGeom>
                <a:avLst/>
                <a:gdLst>
                  <a:gd name="T0" fmla="*/ 0 w 174"/>
                  <a:gd name="T1" fmla="*/ 130 h 130"/>
                  <a:gd name="T2" fmla="*/ 44 w 174"/>
                  <a:gd name="T3" fmla="*/ 130 h 130"/>
                  <a:gd name="T4" fmla="*/ 72 w 174"/>
                  <a:gd name="T5" fmla="*/ 90 h 130"/>
                  <a:gd name="T6" fmla="*/ 108 w 174"/>
                  <a:gd name="T7" fmla="*/ 90 h 130"/>
                  <a:gd name="T8" fmla="*/ 131 w 174"/>
                  <a:gd name="T9" fmla="*/ 57 h 130"/>
                  <a:gd name="T10" fmla="*/ 95 w 174"/>
                  <a:gd name="T11" fmla="*/ 57 h 130"/>
                  <a:gd name="T12" fmla="*/ 112 w 174"/>
                  <a:gd name="T13" fmla="*/ 32 h 130"/>
                  <a:gd name="T14" fmla="*/ 174 w 174"/>
                  <a:gd name="T15" fmla="*/ 0 h 130"/>
                  <a:gd name="T16" fmla="*/ 91 w 174"/>
                  <a:gd name="T17" fmla="*/ 0 h 130"/>
                  <a:gd name="T18" fmla="*/ 0 w 174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30">
                    <a:moveTo>
                      <a:pt x="0" y="130"/>
                    </a:moveTo>
                    <a:cubicBezTo>
                      <a:pt x="44" y="130"/>
                      <a:pt x="44" y="130"/>
                      <a:pt x="44" y="13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40" y="32"/>
                      <a:pt x="152" y="26"/>
                      <a:pt x="174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8" name="Freeform 12"/>
              <p:cNvSpPr>
                <a:spLocks noEditPoints="1"/>
              </p:cNvSpPr>
              <p:nvPr/>
            </p:nvSpPr>
            <p:spPr bwMode="auto">
              <a:xfrm>
                <a:off x="2774950" y="4849813"/>
                <a:ext cx="476250" cy="354013"/>
              </a:xfrm>
              <a:custGeom>
                <a:avLst/>
                <a:gdLst>
                  <a:gd name="T0" fmla="*/ 86 w 127"/>
                  <a:gd name="T1" fmla="*/ 0 h 94"/>
                  <a:gd name="T2" fmla="*/ 17 w 127"/>
                  <a:gd name="T3" fmla="*/ 39 h 94"/>
                  <a:gd name="T4" fmla="*/ 37 w 127"/>
                  <a:gd name="T5" fmla="*/ 94 h 94"/>
                  <a:gd name="T6" fmla="*/ 112 w 127"/>
                  <a:gd name="T7" fmla="*/ 48 h 94"/>
                  <a:gd name="T8" fmla="*/ 86 w 127"/>
                  <a:gd name="T9" fmla="*/ 0 h 94"/>
                  <a:gd name="T10" fmla="*/ 48 w 127"/>
                  <a:gd name="T11" fmla="*/ 66 h 94"/>
                  <a:gd name="T12" fmla="*/ 76 w 127"/>
                  <a:gd name="T13" fmla="*/ 26 h 94"/>
                  <a:gd name="T14" fmla="*/ 48 w 127"/>
                  <a:gd name="T15" fmla="*/ 6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94">
                    <a:moveTo>
                      <a:pt x="86" y="0"/>
                    </a:moveTo>
                    <a:cubicBezTo>
                      <a:pt x="61" y="0"/>
                      <a:pt x="34" y="15"/>
                      <a:pt x="17" y="39"/>
                    </a:cubicBezTo>
                    <a:cubicBezTo>
                      <a:pt x="0" y="65"/>
                      <a:pt x="2" y="94"/>
                      <a:pt x="37" y="94"/>
                    </a:cubicBezTo>
                    <a:cubicBezTo>
                      <a:pt x="71" y="94"/>
                      <a:pt x="99" y="71"/>
                      <a:pt x="112" y="48"/>
                    </a:cubicBezTo>
                    <a:cubicBezTo>
                      <a:pt x="127" y="19"/>
                      <a:pt x="118" y="0"/>
                      <a:pt x="86" y="0"/>
                    </a:cubicBezTo>
                    <a:close/>
                    <a:moveTo>
                      <a:pt x="48" y="66"/>
                    </a:moveTo>
                    <a:cubicBezTo>
                      <a:pt x="30" y="64"/>
                      <a:pt x="60" y="22"/>
                      <a:pt x="76" y="26"/>
                    </a:cubicBezTo>
                    <a:cubicBezTo>
                      <a:pt x="94" y="30"/>
                      <a:pt x="64" y="68"/>
                      <a:pt x="48" y="66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9" name="Freeform 13"/>
              <p:cNvSpPr>
                <a:spLocks/>
              </p:cNvSpPr>
              <p:nvPr/>
            </p:nvSpPr>
            <p:spPr bwMode="auto">
              <a:xfrm>
                <a:off x="3165475" y="4800600"/>
                <a:ext cx="536575" cy="395288"/>
              </a:xfrm>
              <a:custGeom>
                <a:avLst/>
                <a:gdLst>
                  <a:gd name="T0" fmla="*/ 71 w 143"/>
                  <a:gd name="T1" fmla="*/ 61 h 105"/>
                  <a:gd name="T2" fmla="*/ 112 w 143"/>
                  <a:gd name="T3" fmla="*/ 54 h 105"/>
                  <a:gd name="T4" fmla="*/ 143 w 143"/>
                  <a:gd name="T5" fmla="*/ 23 h 105"/>
                  <a:gd name="T6" fmla="*/ 93 w 143"/>
                  <a:gd name="T7" fmla="*/ 29 h 105"/>
                  <a:gd name="T8" fmla="*/ 101 w 143"/>
                  <a:gd name="T9" fmla="*/ 16 h 105"/>
                  <a:gd name="T10" fmla="*/ 62 w 143"/>
                  <a:gd name="T11" fmla="*/ 16 h 105"/>
                  <a:gd name="T12" fmla="*/ 0 w 143"/>
                  <a:gd name="T13" fmla="*/ 105 h 105"/>
                  <a:gd name="T14" fmla="*/ 40 w 143"/>
                  <a:gd name="T15" fmla="*/ 105 h 105"/>
                  <a:gd name="T16" fmla="*/ 71 w 143"/>
                  <a:gd name="T17" fmla="*/ 6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05">
                    <a:moveTo>
                      <a:pt x="71" y="61"/>
                    </a:moveTo>
                    <a:cubicBezTo>
                      <a:pt x="78" y="50"/>
                      <a:pt x="99" y="37"/>
                      <a:pt x="112" y="54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33" y="0"/>
                      <a:pt x="93" y="29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67" y="65"/>
                      <a:pt x="71" y="61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/>
              </a:p>
            </p:txBody>
          </p:sp>
          <p:sp>
            <p:nvSpPr>
              <p:cNvPr id="270" name="Freeform 14"/>
              <p:cNvSpPr>
                <a:spLocks/>
              </p:cNvSpPr>
              <p:nvPr/>
            </p:nvSpPr>
            <p:spPr bwMode="auto">
              <a:xfrm>
                <a:off x="3556000" y="4808538"/>
                <a:ext cx="803275" cy="387350"/>
              </a:xfrm>
              <a:custGeom>
                <a:avLst/>
                <a:gdLst>
                  <a:gd name="T0" fmla="*/ 114 w 214"/>
                  <a:gd name="T1" fmla="*/ 103 h 103"/>
                  <a:gd name="T2" fmla="*/ 153 w 214"/>
                  <a:gd name="T3" fmla="*/ 103 h 103"/>
                  <a:gd name="T4" fmla="*/ 193 w 214"/>
                  <a:gd name="T5" fmla="*/ 45 h 103"/>
                  <a:gd name="T6" fmla="*/ 145 w 214"/>
                  <a:gd name="T7" fmla="*/ 26 h 103"/>
                  <a:gd name="T8" fmla="*/ 92 w 214"/>
                  <a:gd name="T9" fmla="*/ 28 h 103"/>
                  <a:gd name="T10" fmla="*/ 102 w 214"/>
                  <a:gd name="T11" fmla="*/ 14 h 103"/>
                  <a:gd name="T12" fmla="*/ 62 w 214"/>
                  <a:gd name="T13" fmla="*/ 14 h 103"/>
                  <a:gd name="T14" fmla="*/ 0 w 214"/>
                  <a:gd name="T15" fmla="*/ 103 h 103"/>
                  <a:gd name="T16" fmla="*/ 39 w 214"/>
                  <a:gd name="T17" fmla="*/ 103 h 103"/>
                  <a:gd name="T18" fmla="*/ 77 w 214"/>
                  <a:gd name="T19" fmla="*/ 49 h 103"/>
                  <a:gd name="T20" fmla="*/ 95 w 214"/>
                  <a:gd name="T21" fmla="*/ 49 h 103"/>
                  <a:gd name="T22" fmla="*/ 57 w 214"/>
                  <a:gd name="T23" fmla="*/ 103 h 103"/>
                  <a:gd name="T24" fmla="*/ 96 w 214"/>
                  <a:gd name="T25" fmla="*/ 103 h 103"/>
                  <a:gd name="T26" fmla="*/ 134 w 214"/>
                  <a:gd name="T27" fmla="*/ 49 h 103"/>
                  <a:gd name="T28" fmla="*/ 152 w 214"/>
                  <a:gd name="T29" fmla="*/ 49 h 103"/>
                  <a:gd name="T30" fmla="*/ 114 w 214"/>
                  <a:gd name="T31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4" h="103">
                    <a:moveTo>
                      <a:pt x="114" y="103"/>
                    </a:move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88" y="52"/>
                      <a:pt x="193" y="45"/>
                    </a:cubicBezTo>
                    <a:cubicBezTo>
                      <a:pt x="214" y="16"/>
                      <a:pt x="178" y="0"/>
                      <a:pt x="145" y="26"/>
                    </a:cubicBezTo>
                    <a:cubicBezTo>
                      <a:pt x="139" y="4"/>
                      <a:pt x="111" y="14"/>
                      <a:pt x="92" y="28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73" y="54"/>
                      <a:pt x="77" y="49"/>
                    </a:cubicBezTo>
                    <a:cubicBezTo>
                      <a:pt x="85" y="37"/>
                      <a:pt x="101" y="40"/>
                      <a:pt x="95" y="49"/>
                    </a:cubicBezTo>
                    <a:cubicBezTo>
                      <a:pt x="91" y="54"/>
                      <a:pt x="57" y="103"/>
                      <a:pt x="57" y="103"/>
                    </a:cubicBezTo>
                    <a:cubicBezTo>
                      <a:pt x="96" y="103"/>
                      <a:pt x="96" y="103"/>
                      <a:pt x="96" y="103"/>
                    </a:cubicBezTo>
                    <a:cubicBezTo>
                      <a:pt x="96" y="103"/>
                      <a:pt x="130" y="54"/>
                      <a:pt x="134" y="49"/>
                    </a:cubicBezTo>
                    <a:cubicBezTo>
                      <a:pt x="142" y="37"/>
                      <a:pt x="158" y="40"/>
                      <a:pt x="152" y="49"/>
                    </a:cubicBezTo>
                    <a:cubicBezTo>
                      <a:pt x="149" y="54"/>
                      <a:pt x="114" y="103"/>
                      <a:pt x="114" y="103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71" name="Freeform 15"/>
              <p:cNvSpPr>
                <a:spLocks noEditPoints="1"/>
              </p:cNvSpPr>
              <p:nvPr/>
            </p:nvSpPr>
            <p:spPr bwMode="auto">
              <a:xfrm>
                <a:off x="5000625" y="4852988"/>
                <a:ext cx="563563" cy="350838"/>
              </a:xfrm>
              <a:custGeom>
                <a:avLst/>
                <a:gdLst>
                  <a:gd name="T0" fmla="*/ 88 w 150"/>
                  <a:gd name="T1" fmla="*/ 91 h 93"/>
                  <a:gd name="T2" fmla="*/ 150 w 150"/>
                  <a:gd name="T3" fmla="*/ 2 h 93"/>
                  <a:gd name="T4" fmla="*/ 110 w 150"/>
                  <a:gd name="T5" fmla="*/ 2 h 93"/>
                  <a:gd name="T6" fmla="*/ 105 w 150"/>
                  <a:gd name="T7" fmla="*/ 10 h 93"/>
                  <a:gd name="T8" fmla="*/ 85 w 150"/>
                  <a:gd name="T9" fmla="*/ 0 h 93"/>
                  <a:gd name="T10" fmla="*/ 11 w 150"/>
                  <a:gd name="T11" fmla="*/ 50 h 93"/>
                  <a:gd name="T12" fmla="*/ 29 w 150"/>
                  <a:gd name="T13" fmla="*/ 93 h 93"/>
                  <a:gd name="T14" fmla="*/ 59 w 150"/>
                  <a:gd name="T15" fmla="*/ 82 h 93"/>
                  <a:gd name="T16" fmla="*/ 53 w 150"/>
                  <a:gd name="T17" fmla="*/ 91 h 93"/>
                  <a:gd name="T18" fmla="*/ 88 w 150"/>
                  <a:gd name="T19" fmla="*/ 91 h 93"/>
                  <a:gd name="T20" fmla="*/ 52 w 150"/>
                  <a:gd name="T21" fmla="*/ 66 h 93"/>
                  <a:gd name="T22" fmla="*/ 51 w 150"/>
                  <a:gd name="T23" fmla="*/ 44 h 93"/>
                  <a:gd name="T24" fmla="*/ 80 w 150"/>
                  <a:gd name="T25" fmla="*/ 26 h 93"/>
                  <a:gd name="T26" fmla="*/ 52 w 150"/>
                  <a:gd name="T27" fmla="*/ 6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93">
                    <a:moveTo>
                      <a:pt x="88" y="91"/>
                    </a:moveTo>
                    <a:cubicBezTo>
                      <a:pt x="150" y="2"/>
                      <a:pt x="150" y="2"/>
                      <a:pt x="150" y="2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3" y="5"/>
                      <a:pt x="97" y="0"/>
                      <a:pt x="85" y="0"/>
                    </a:cubicBezTo>
                    <a:cubicBezTo>
                      <a:pt x="51" y="0"/>
                      <a:pt x="22" y="25"/>
                      <a:pt x="11" y="50"/>
                    </a:cubicBezTo>
                    <a:cubicBezTo>
                      <a:pt x="0" y="74"/>
                      <a:pt x="8" y="93"/>
                      <a:pt x="29" y="93"/>
                    </a:cubicBezTo>
                    <a:cubicBezTo>
                      <a:pt x="43" y="93"/>
                      <a:pt x="55" y="85"/>
                      <a:pt x="59" y="82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88" y="91"/>
                      <a:pt x="88" y="91"/>
                      <a:pt x="88" y="91"/>
                    </a:cubicBezTo>
                    <a:close/>
                    <a:moveTo>
                      <a:pt x="52" y="66"/>
                    </a:moveTo>
                    <a:cubicBezTo>
                      <a:pt x="43" y="64"/>
                      <a:pt x="43" y="56"/>
                      <a:pt x="51" y="44"/>
                    </a:cubicBezTo>
                    <a:cubicBezTo>
                      <a:pt x="58" y="34"/>
                      <a:pt x="72" y="23"/>
                      <a:pt x="80" y="26"/>
                    </a:cubicBezTo>
                    <a:cubicBezTo>
                      <a:pt x="98" y="30"/>
                      <a:pt x="68" y="67"/>
                      <a:pt x="52" y="66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254" name="文本框 253"/>
            <p:cNvSpPr txBox="1"/>
            <p:nvPr/>
          </p:nvSpPr>
          <p:spPr>
            <a:xfrm>
              <a:off x="4520890" y="2303814"/>
              <a:ext cx="2890684" cy="60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>
                  <a:solidFill>
                    <a:schemeClr val="bg1"/>
                  </a:solidFill>
                </a:rPr>
                <a:t>GRAND PRIX</a:t>
              </a:r>
              <a:endParaRPr lang="zh-CN" altLang="en-US" sz="1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5197714" y="1414836"/>
              <a:ext cx="932199" cy="607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i="1">
                  <a:solidFill>
                    <a:schemeClr val="bg1"/>
                  </a:solidFill>
                </a:rPr>
                <a:t>UBS</a:t>
              </a:r>
              <a:endParaRPr lang="en-US" altLang="zh-CN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>
              <a:off x="4924317" y="1859325"/>
              <a:ext cx="1791806" cy="1074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i="1" dirty="0">
                  <a:solidFill>
                    <a:schemeClr val="bg1"/>
                  </a:solidFill>
                </a:rPr>
                <a:t>BAHRAIN</a:t>
              </a:r>
            </a:p>
            <a:p>
              <a:endParaRPr lang="en-US" altLang="zh-CN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3950137" y="2877015"/>
              <a:ext cx="1912564" cy="467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i="1" dirty="0">
                  <a:solidFill>
                    <a:schemeClr val="bg1"/>
                  </a:solidFill>
                </a:rPr>
                <a:t>Sakheer </a:t>
              </a:r>
              <a:r>
                <a:rPr lang="ar-AE" altLang="zh-CN" sz="1400" b="1" i="1" dirty="0">
                  <a:solidFill>
                    <a:schemeClr val="bg1"/>
                  </a:solidFill>
                </a:rPr>
                <a:t>الصخير‎</a:t>
              </a:r>
              <a:endParaRPr lang="en-US" altLang="zh-CN" sz="14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4321739" y="3186135"/>
              <a:ext cx="1964038" cy="467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i="1" dirty="0">
                  <a:solidFill>
                    <a:schemeClr val="bg1"/>
                  </a:solidFill>
                </a:rPr>
                <a:t>2 MARCH 2024</a:t>
              </a:r>
            </a:p>
          </p:txBody>
        </p:sp>
        <p:sp>
          <p:nvSpPr>
            <p:cNvPr id="259" name="矩形 258"/>
            <p:cNvSpPr/>
            <p:nvPr/>
          </p:nvSpPr>
          <p:spPr>
            <a:xfrm>
              <a:off x="7152594" y="892430"/>
              <a:ext cx="8620228" cy="2008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 FOR LISTENING</a:t>
              </a:r>
            </a:p>
          </p:txBody>
        </p:sp>
        <p:sp>
          <p:nvSpPr>
            <p:cNvPr id="260" name="矩形 259"/>
            <p:cNvSpPr/>
            <p:nvPr/>
          </p:nvSpPr>
          <p:spPr>
            <a:xfrm>
              <a:off x="7217721" y="2714691"/>
              <a:ext cx="8620228" cy="653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MSDM 5005 Group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12484"/>
      </p:ext>
    </p:extLst>
  </p:cSld>
  <p:clrMapOvr>
    <a:masterClrMapping/>
  </p:clrMapOvr>
  <p:transition spd="slow" advTm="271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9.6|4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0.9|1.6|2.4|1.4"/>
</p:tagLst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90488" cap="rnd">
          <a:solidFill>
            <a:srgbClr val="F15A24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4650</TotalTime>
  <Words>177</Words>
  <Application>Microsoft Macintosh PowerPoint</Application>
  <PresentationFormat>宽屏</PresentationFormat>
  <Paragraphs>68</Paragraphs>
  <Slides>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微软雅黑</vt:lpstr>
      <vt:lpstr>Arial</vt:lpstr>
      <vt:lpstr>Calibri</vt:lpstr>
      <vt:lpstr>Calibri Light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TAN Zhenxing</cp:lastModifiedBy>
  <cp:revision>103</cp:revision>
  <dcterms:created xsi:type="dcterms:W3CDTF">2015-05-01T15:02:33Z</dcterms:created>
  <dcterms:modified xsi:type="dcterms:W3CDTF">2024-03-20T09:24:21Z</dcterms:modified>
</cp:coreProperties>
</file>